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68" r:id="rId1"/>
    <p:sldMasterId id="2147483669" r:id="rId2"/>
    <p:sldMasterId id="2147483670" r:id="rId3"/>
  </p:sldMasterIdLst>
  <p:notesMasterIdLst>
    <p:notesMasterId r:id="rId67"/>
  </p:notes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5" r:id="rId43"/>
    <p:sldId id="296" r:id="rId44"/>
    <p:sldId id="297" r:id="rId45"/>
    <p:sldId id="298" r:id="rId46"/>
    <p:sldId id="299" r:id="rId47"/>
    <p:sldId id="300" r:id="rId48"/>
    <p:sldId id="301" r:id="rId49"/>
    <p:sldId id="302" r:id="rId50"/>
    <p:sldId id="303" r:id="rId51"/>
    <p:sldId id="304" r:id="rId52"/>
    <p:sldId id="305" r:id="rId53"/>
    <p:sldId id="306" r:id="rId54"/>
    <p:sldId id="307" r:id="rId55"/>
    <p:sldId id="308" r:id="rId56"/>
    <p:sldId id="309" r:id="rId57"/>
    <p:sldId id="310" r:id="rId58"/>
    <p:sldId id="311" r:id="rId59"/>
    <p:sldId id="312" r:id="rId60"/>
    <p:sldId id="313" r:id="rId61"/>
    <p:sldId id="314" r:id="rId62"/>
    <p:sldId id="315" r:id="rId63"/>
    <p:sldId id="316" r:id="rId64"/>
    <p:sldId id="317" r:id="rId65"/>
    <p:sldId id="318" r:id="rId66"/>
  </p:sldIdLst>
  <p:sldSz cx="9144000" cy="5143500" type="screen16x9"/>
  <p:notesSz cx="6858000" cy="9144000"/>
  <p:embeddedFontLst>
    <p:embeddedFont>
      <p:font typeface="Barlow Light" panose="020B0604020202020204" charset="0"/>
      <p:regular r:id="rId68"/>
      <p:bold r:id="rId69"/>
      <p:italic r:id="rId70"/>
      <p:boldItalic r:id="rId71"/>
    </p:embeddedFont>
    <p:embeddedFont>
      <p:font typeface="Montserrat" panose="020B0604020202020204" charset="0"/>
      <p:regular r:id="rId72"/>
      <p:bold r:id="rId73"/>
      <p:italic r:id="rId74"/>
      <p:boldItalic r:id="rId75"/>
    </p:embeddedFont>
    <p:embeddedFont>
      <p:font typeface="Montserrat SemiBold" panose="020B0604020202020204" charset="0"/>
      <p:regular r:id="rId76"/>
      <p:bold r:id="rId77"/>
      <p:italic r:id="rId78"/>
      <p:boldItalic r:id="rId79"/>
    </p:embeddedFont>
    <p:embeddedFont>
      <p:font typeface="Raleway SemiBold" panose="020B0604020202020204" charset="0"/>
      <p:regular r:id="rId80"/>
      <p:bold r:id="rId81"/>
      <p:italic r:id="rId82"/>
      <p:boldItalic r:id="rId83"/>
    </p:embeddedFont>
    <p:embeddedFont>
      <p:font typeface="Georgia" panose="02040502050405020303" pitchFamily="18" charset="0"/>
      <p:regular r:id="rId84"/>
      <p:bold r:id="rId85"/>
      <p:italic r:id="rId86"/>
      <p:boldItalic r:id="rId87"/>
    </p:embeddedFont>
    <p:embeddedFont>
      <p:font typeface="Montserrat Medium" panose="020B0604020202020204" charset="0"/>
      <p:regular r:id="rId88"/>
      <p:bold r:id="rId89"/>
      <p:italic r:id="rId90"/>
      <p:boldItalic r:id="rId91"/>
    </p:embeddedFont>
    <p:embeddedFont>
      <p:font typeface="Calibri" panose="020F0502020204030204" pitchFamily="34" charset="0"/>
      <p:regular r:id="rId92"/>
      <p:bold r:id="rId93"/>
      <p:italic r:id="rId94"/>
      <p:boldItalic r:id="rId95"/>
    </p:embeddedFont>
    <p:embeddedFont>
      <p:font typeface="Staatliches" panose="020B0604020202020204" charset="0"/>
      <p:regular r:id="rId96"/>
    </p:embeddedFont>
    <p:embeddedFont>
      <p:font typeface="Montserrat ExtraBold" panose="020B0604020202020204" charset="0"/>
      <p:bold r:id="rId97"/>
      <p:boldItalic r:id="rId98"/>
    </p:embeddedFont>
    <p:embeddedFont>
      <p:font typeface="Proxima Nova" panose="020B0604020202020204" charset="0"/>
      <p:regular r:id="rId99"/>
      <p:bold r:id="rId100"/>
      <p:italic r:id="rId101"/>
      <p:boldItalic r:id="rId102"/>
    </p:embeddedFont>
    <p:embeddedFont>
      <p:font typeface="Raleway" panose="020B0604020202020204" charset="0"/>
      <p:regular r:id="rId103"/>
      <p:bold r:id="rId104"/>
      <p:italic r:id="rId105"/>
      <p:boldItalic r:id="rId106"/>
    </p:embeddedFont>
    <p:embeddedFont>
      <p:font typeface="Barlow Medium" panose="020B0604020202020204" charset="0"/>
      <p:regular r:id="rId107"/>
      <p:bold r:id="rId108"/>
      <p:italic r:id="rId109"/>
      <p:boldItalic r:id="rId110"/>
    </p:embeddedFont>
    <p:embeddedFont>
      <p:font typeface="Roboto" panose="020B0604020202020204" charset="0"/>
      <p:regular r:id="rId111"/>
      <p:bold r:id="rId112"/>
      <p:italic r:id="rId113"/>
      <p:boldItalic r:id="rId114"/>
    </p:embeddedFont>
    <p:embeddedFont>
      <p:font typeface="Raleway ExtraBold" panose="020B0604020202020204" charset="0"/>
      <p:bold r:id="rId115"/>
      <p:boldItalic r:id="rId116"/>
    </p:embeddedFont>
    <p:embeddedFont>
      <p:font typeface="Raleway Medium" panose="020B0604020202020204" charset="0"/>
      <p:regular r:id="rId117"/>
      <p:bold r:id="rId118"/>
      <p:italic r:id="rId119"/>
      <p:boldItalic r:id="rId120"/>
    </p:embeddedFont>
    <p:embeddedFont>
      <p:font typeface="Proxima Nova Semibold" panose="020B0604020202020204" charset="0"/>
      <p:regular r:id="rId121"/>
      <p:bold r:id="rId122"/>
      <p:boldItalic r:id="rId123"/>
    </p:embeddedFont>
    <p:embeddedFont>
      <p:font typeface="Barlow" panose="020B0604020202020204" charset="0"/>
      <p:regular r:id="rId124"/>
      <p:bold r:id="rId125"/>
      <p:italic r:id="rId126"/>
      <p:boldItalic r:id="rId12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5086" autoAdjust="0"/>
  </p:normalViewPr>
  <p:slideViewPr>
    <p:cSldViewPr snapToGrid="0">
      <p:cViewPr varScale="1">
        <p:scale>
          <a:sx n="110" d="100"/>
          <a:sy n="110" d="100"/>
        </p:scale>
        <p:origin x="658"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font" Target="fonts/font50.fntdata"/><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font" Target="fonts/font1.fntdata"/><Relationship Id="rId84" Type="http://schemas.openxmlformats.org/officeDocument/2006/relationships/font" Target="fonts/font17.fntdata"/><Relationship Id="rId89" Type="http://schemas.openxmlformats.org/officeDocument/2006/relationships/font" Target="fonts/font22.fntdata"/><Relationship Id="rId112" Type="http://schemas.openxmlformats.org/officeDocument/2006/relationships/font" Target="fonts/font45.fntdata"/><Relationship Id="rId16" Type="http://schemas.openxmlformats.org/officeDocument/2006/relationships/slide" Target="slides/slide13.xml"/><Relationship Id="rId107" Type="http://schemas.openxmlformats.org/officeDocument/2006/relationships/font" Target="fonts/font40.fntdata"/><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font" Target="fonts/font7.fntdata"/><Relationship Id="rId79" Type="http://schemas.openxmlformats.org/officeDocument/2006/relationships/font" Target="fonts/font12.fntdata"/><Relationship Id="rId102" Type="http://schemas.openxmlformats.org/officeDocument/2006/relationships/font" Target="fonts/font35.fntdata"/><Relationship Id="rId123" Type="http://schemas.openxmlformats.org/officeDocument/2006/relationships/font" Target="fonts/font56.fntdata"/><Relationship Id="rId128" Type="http://schemas.openxmlformats.org/officeDocument/2006/relationships/presProps" Target="presProps.xml"/><Relationship Id="rId5" Type="http://schemas.openxmlformats.org/officeDocument/2006/relationships/slide" Target="slides/slide2.xml"/><Relationship Id="rId90" Type="http://schemas.openxmlformats.org/officeDocument/2006/relationships/font" Target="fonts/font23.fntdata"/><Relationship Id="rId95" Type="http://schemas.openxmlformats.org/officeDocument/2006/relationships/font" Target="fonts/font28.fntdata"/><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font" Target="fonts/font2.fntdata"/><Relationship Id="rId113" Type="http://schemas.openxmlformats.org/officeDocument/2006/relationships/font" Target="fonts/font46.fntdata"/><Relationship Id="rId118" Type="http://schemas.openxmlformats.org/officeDocument/2006/relationships/font" Target="fonts/font51.fntdata"/><Relationship Id="rId80" Type="http://schemas.openxmlformats.org/officeDocument/2006/relationships/font" Target="fonts/font13.fntdata"/><Relationship Id="rId85" Type="http://schemas.openxmlformats.org/officeDocument/2006/relationships/font" Target="fonts/font18.fntdata"/><Relationship Id="rId12" Type="http://schemas.openxmlformats.org/officeDocument/2006/relationships/slide" Target="slides/slide9.xml"/><Relationship Id="rId17" Type="http://schemas.openxmlformats.org/officeDocument/2006/relationships/slide" Target="slides/slide14.xml"/><Relationship Id="rId33" Type="http://schemas.openxmlformats.org/officeDocument/2006/relationships/slide" Target="slides/slide30.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font" Target="fonts/font36.fntdata"/><Relationship Id="rId108" Type="http://schemas.openxmlformats.org/officeDocument/2006/relationships/font" Target="fonts/font41.fntdata"/><Relationship Id="rId124" Type="http://schemas.openxmlformats.org/officeDocument/2006/relationships/font" Target="fonts/font57.fntdata"/><Relationship Id="rId129" Type="http://schemas.openxmlformats.org/officeDocument/2006/relationships/viewProps" Target="viewProps.xml"/><Relationship Id="rId54" Type="http://schemas.openxmlformats.org/officeDocument/2006/relationships/slide" Target="slides/slide51.xml"/><Relationship Id="rId70" Type="http://schemas.openxmlformats.org/officeDocument/2006/relationships/font" Target="fonts/font3.fntdata"/><Relationship Id="rId75" Type="http://schemas.openxmlformats.org/officeDocument/2006/relationships/font" Target="fonts/font8.fntdata"/><Relationship Id="rId91" Type="http://schemas.openxmlformats.org/officeDocument/2006/relationships/font" Target="fonts/font24.fntdata"/><Relationship Id="rId96" Type="http://schemas.openxmlformats.org/officeDocument/2006/relationships/font" Target="fonts/font29.fntdata"/><Relationship Id="rId1" Type="http://schemas.openxmlformats.org/officeDocument/2006/relationships/slideMaster" Target="slideMasters/slideMaster1.xml"/><Relationship Id="rId6" Type="http://schemas.openxmlformats.org/officeDocument/2006/relationships/slide" Target="slides/slide3.xml"/><Relationship Id="rId23" Type="http://schemas.openxmlformats.org/officeDocument/2006/relationships/slide" Target="slides/slide20.xml"/><Relationship Id="rId28" Type="http://schemas.openxmlformats.org/officeDocument/2006/relationships/slide" Target="slides/slide25.xml"/><Relationship Id="rId49" Type="http://schemas.openxmlformats.org/officeDocument/2006/relationships/slide" Target="slides/slide46.xml"/><Relationship Id="rId114" Type="http://schemas.openxmlformats.org/officeDocument/2006/relationships/font" Target="fonts/font47.fntdata"/><Relationship Id="rId119" Type="http://schemas.openxmlformats.org/officeDocument/2006/relationships/font" Target="fonts/font52.fntdata"/><Relationship Id="rId44" Type="http://schemas.openxmlformats.org/officeDocument/2006/relationships/slide" Target="slides/slide41.xml"/><Relationship Id="rId60" Type="http://schemas.openxmlformats.org/officeDocument/2006/relationships/slide" Target="slides/slide57.xml"/><Relationship Id="rId65" Type="http://schemas.openxmlformats.org/officeDocument/2006/relationships/slide" Target="slides/slide62.xml"/><Relationship Id="rId81" Type="http://schemas.openxmlformats.org/officeDocument/2006/relationships/font" Target="fonts/font14.fntdata"/><Relationship Id="rId86" Type="http://schemas.openxmlformats.org/officeDocument/2006/relationships/font" Target="fonts/font19.fntdata"/><Relationship Id="rId130" Type="http://schemas.openxmlformats.org/officeDocument/2006/relationships/theme" Target="theme/theme1.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font" Target="fonts/font42.fntdata"/><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font" Target="fonts/font9.fntdata"/><Relationship Id="rId97" Type="http://schemas.openxmlformats.org/officeDocument/2006/relationships/font" Target="fonts/font30.fntdata"/><Relationship Id="rId104" Type="http://schemas.openxmlformats.org/officeDocument/2006/relationships/font" Target="fonts/font37.fntdata"/><Relationship Id="rId120" Type="http://schemas.openxmlformats.org/officeDocument/2006/relationships/font" Target="fonts/font53.fntdata"/><Relationship Id="rId125" Type="http://schemas.openxmlformats.org/officeDocument/2006/relationships/font" Target="fonts/font58.fntdata"/><Relationship Id="rId7" Type="http://schemas.openxmlformats.org/officeDocument/2006/relationships/slide" Target="slides/slide4.xml"/><Relationship Id="rId71" Type="http://schemas.openxmlformats.org/officeDocument/2006/relationships/font" Target="fonts/font4.fntdata"/><Relationship Id="rId92" Type="http://schemas.openxmlformats.org/officeDocument/2006/relationships/font" Target="fonts/font25.fntdata"/><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font" Target="fonts/font20.fntdata"/><Relationship Id="rId110" Type="http://schemas.openxmlformats.org/officeDocument/2006/relationships/font" Target="fonts/font43.fntdata"/><Relationship Id="rId115" Type="http://schemas.openxmlformats.org/officeDocument/2006/relationships/font" Target="fonts/font48.fntdata"/><Relationship Id="rId131" Type="http://schemas.openxmlformats.org/officeDocument/2006/relationships/tableStyles" Target="tableStyles.xml"/><Relationship Id="rId61" Type="http://schemas.openxmlformats.org/officeDocument/2006/relationships/slide" Target="slides/slide58.xml"/><Relationship Id="rId82" Type="http://schemas.openxmlformats.org/officeDocument/2006/relationships/font" Target="fonts/font15.fntdata"/><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font" Target="fonts/font10.fntdata"/><Relationship Id="rId100" Type="http://schemas.openxmlformats.org/officeDocument/2006/relationships/font" Target="fonts/font33.fntdata"/><Relationship Id="rId105" Type="http://schemas.openxmlformats.org/officeDocument/2006/relationships/font" Target="fonts/font38.fntdata"/><Relationship Id="rId126" Type="http://schemas.openxmlformats.org/officeDocument/2006/relationships/font" Target="fonts/font59.fntdata"/><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font" Target="fonts/font5.fntdata"/><Relationship Id="rId93" Type="http://schemas.openxmlformats.org/officeDocument/2006/relationships/font" Target="fonts/font26.fntdata"/><Relationship Id="rId98" Type="http://schemas.openxmlformats.org/officeDocument/2006/relationships/font" Target="fonts/font31.fntdata"/><Relationship Id="rId121" Type="http://schemas.openxmlformats.org/officeDocument/2006/relationships/font" Target="fonts/font54.fntdata"/><Relationship Id="rId3" Type="http://schemas.openxmlformats.org/officeDocument/2006/relationships/slideMaster" Target="slideMasters/slideMaster3.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notesMaster" Target="notesMasters/notesMaster1.xml"/><Relationship Id="rId116" Type="http://schemas.openxmlformats.org/officeDocument/2006/relationships/font" Target="fonts/font49.fntdata"/><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font" Target="fonts/font16.fntdata"/><Relationship Id="rId88" Type="http://schemas.openxmlformats.org/officeDocument/2006/relationships/font" Target="fonts/font21.fntdata"/><Relationship Id="rId111" Type="http://schemas.openxmlformats.org/officeDocument/2006/relationships/font" Target="fonts/font44.fntdata"/><Relationship Id="rId15" Type="http://schemas.openxmlformats.org/officeDocument/2006/relationships/slide" Target="slides/slide12.xml"/><Relationship Id="rId36" Type="http://schemas.openxmlformats.org/officeDocument/2006/relationships/slide" Target="slides/slide33.xml"/><Relationship Id="rId57" Type="http://schemas.openxmlformats.org/officeDocument/2006/relationships/slide" Target="slides/slide54.xml"/><Relationship Id="rId106" Type="http://schemas.openxmlformats.org/officeDocument/2006/relationships/font" Target="fonts/font39.fntdata"/><Relationship Id="rId127" Type="http://schemas.openxmlformats.org/officeDocument/2006/relationships/font" Target="fonts/font60.fntdata"/><Relationship Id="rId10" Type="http://schemas.openxmlformats.org/officeDocument/2006/relationships/slide" Target="slides/slide7.xml"/><Relationship Id="rId31" Type="http://schemas.openxmlformats.org/officeDocument/2006/relationships/slide" Target="slides/slide28.xml"/><Relationship Id="rId52" Type="http://schemas.openxmlformats.org/officeDocument/2006/relationships/slide" Target="slides/slide49.xml"/><Relationship Id="rId73" Type="http://schemas.openxmlformats.org/officeDocument/2006/relationships/font" Target="fonts/font6.fntdata"/><Relationship Id="rId78" Type="http://schemas.openxmlformats.org/officeDocument/2006/relationships/font" Target="fonts/font11.fntdata"/><Relationship Id="rId94" Type="http://schemas.openxmlformats.org/officeDocument/2006/relationships/font" Target="fonts/font27.fntdata"/><Relationship Id="rId99" Type="http://schemas.openxmlformats.org/officeDocument/2006/relationships/font" Target="fonts/font32.fntdata"/><Relationship Id="rId101" Type="http://schemas.openxmlformats.org/officeDocument/2006/relationships/font" Target="fonts/font34.fntdata"/><Relationship Id="rId122" Type="http://schemas.openxmlformats.org/officeDocument/2006/relationships/font" Target="fonts/font55.fntdata"/><Relationship Id="rId4" Type="http://schemas.openxmlformats.org/officeDocument/2006/relationships/slide" Target="slides/slide1.xml"/><Relationship Id="rId9" Type="http://schemas.openxmlformats.org/officeDocument/2006/relationships/slide" Target="slides/slide6.xml"/><Relationship Id="rId26" Type="http://schemas.openxmlformats.org/officeDocument/2006/relationships/slide" Target="slides/slide2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1pPr>
            <a:lvl2pPr marL="914400" marR="0" lvl="1"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3" Type="http://schemas.openxmlformats.org/officeDocument/2006/relationships/hyperlink" Target="http://agilemanifesto.org/" TargetMode="External"/><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3" Type="http://schemas.openxmlformats.org/officeDocument/2006/relationships/hyperlink" Target="https://agilepainrelief.com/glossary/team-size" TargetMode="External"/><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3" name="Google Shape;113;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SzPts val="1400"/>
              <a:buNone/>
            </a:pPr>
            <a:r>
              <a:rPr lang="tr-TR" dirty="0"/>
              <a:t>Hi everybody,</a:t>
            </a:r>
            <a:endParaRPr dirty="0"/>
          </a:p>
          <a:p>
            <a:pPr marL="0" lvl="0" indent="0" algn="l" rtl="0">
              <a:spcBef>
                <a:spcPts val="0"/>
              </a:spcBef>
              <a:spcAft>
                <a:spcPts val="0"/>
              </a:spcAft>
              <a:buSzPts val="1400"/>
              <a:buNone/>
            </a:pPr>
            <a:r>
              <a:rPr lang="tr-TR" dirty="0"/>
              <a:t>Welcome to Agile class. Hope everything is well for you.</a:t>
            </a:r>
            <a:endParaRPr dirty="0"/>
          </a:p>
          <a:p>
            <a:pPr marL="0" lvl="0" indent="0" algn="l" rtl="0">
              <a:spcBef>
                <a:spcPts val="0"/>
              </a:spcBef>
              <a:spcAft>
                <a:spcPts val="0"/>
              </a:spcAft>
              <a:buSzPts val="1400"/>
              <a:buNone/>
            </a:pPr>
            <a:r>
              <a:rPr lang="tr-TR" dirty="0"/>
              <a:t>Today we are here in Agile class.</a:t>
            </a:r>
            <a:endParaRPr dirty="0"/>
          </a:p>
          <a:p>
            <a:pPr marL="0" lvl="0" indent="0" algn="l" rtl="0">
              <a:spcBef>
                <a:spcPts val="0"/>
              </a:spcBef>
              <a:spcAft>
                <a:spcPts val="0"/>
              </a:spcAft>
              <a:buSzPts val="1400"/>
              <a:buNone/>
            </a:pPr>
            <a:endParaRPr dirty="0"/>
          </a:p>
          <a:p>
            <a:pPr marL="0" lvl="0" indent="0" algn="l" rtl="0">
              <a:spcBef>
                <a:spcPts val="0"/>
              </a:spcBef>
              <a:spcAft>
                <a:spcPts val="0"/>
              </a:spcAft>
              <a:buSzPts val="1400"/>
              <a:buNone/>
            </a:pPr>
            <a:r>
              <a:rPr lang="tr-TR" dirty="0"/>
              <a:t>I am waiting for all of you to join peardeck.</a:t>
            </a:r>
            <a:endParaRPr dirty="0"/>
          </a:p>
          <a:p>
            <a:pPr marL="0" lvl="0" indent="0" algn="l" rtl="0">
              <a:spcBef>
                <a:spcPts val="0"/>
              </a:spcBef>
              <a:spcAft>
                <a:spcPts val="0"/>
              </a:spcAft>
              <a:buSzPts val="1400"/>
              <a:buNone/>
            </a:pPr>
            <a:endParaRPr dirty="0"/>
          </a:p>
          <a:p>
            <a:pPr marL="0" lvl="0" indent="0" algn="l" rtl="0">
              <a:spcBef>
                <a:spcPts val="0"/>
              </a:spcBef>
              <a:spcAft>
                <a:spcPts val="0"/>
              </a:spcAft>
              <a:buSzPts val="1400"/>
              <a:buNone/>
            </a:pPr>
            <a:r>
              <a:rPr lang="tr-TR" dirty="0"/>
              <a:t>While waiting lets talk about todays class.</a:t>
            </a:r>
            <a:endParaRPr dirty="0"/>
          </a:p>
          <a:p>
            <a:pPr marL="0" lvl="0" indent="0" algn="l" rtl="0">
              <a:spcBef>
                <a:spcPts val="0"/>
              </a:spcBef>
              <a:spcAft>
                <a:spcPts val="0"/>
              </a:spcAft>
              <a:buSzPts val="1400"/>
              <a:buNone/>
            </a:pPr>
            <a:endParaRPr dirty="0"/>
          </a:p>
          <a:p>
            <a:pPr marL="0" lvl="0" indent="0" algn="l" rtl="0">
              <a:spcBef>
                <a:spcPts val="0"/>
              </a:spcBef>
              <a:spcAft>
                <a:spcPts val="0"/>
              </a:spcAft>
              <a:buSzPts val="1400"/>
              <a:buNone/>
            </a:pPr>
            <a:r>
              <a:rPr lang="tr-TR" dirty="0"/>
              <a:t>Agile is a 2-session class. We will learn a mindset here, maybe the ethic of modern project management. After that, we will learn how to use Jira with Agile approach. It will be also 2-session class. </a:t>
            </a:r>
            <a:endParaRPr dirty="0"/>
          </a:p>
          <a:p>
            <a:pPr marL="0" lvl="0" indent="0" algn="l" rtl="0">
              <a:spcBef>
                <a:spcPts val="0"/>
              </a:spcBef>
              <a:spcAft>
                <a:spcPts val="0"/>
              </a:spcAft>
              <a:buSzPts val="1400"/>
              <a:buNone/>
            </a:pPr>
            <a:endParaRPr dirty="0"/>
          </a:p>
          <a:p>
            <a:pPr marL="0" lvl="0" indent="0" algn="l" rtl="0">
              <a:spcBef>
                <a:spcPts val="0"/>
              </a:spcBef>
              <a:spcAft>
                <a:spcPts val="0"/>
              </a:spcAft>
              <a:buSzPts val="1400"/>
              <a:buNone/>
            </a:pPr>
            <a:r>
              <a:rPr lang="tr-TR" dirty="0"/>
              <a:t>after that the first part of this course will finish. Happy for you :)</a:t>
            </a:r>
            <a:endParaRPr dirty="0"/>
          </a:p>
          <a:p>
            <a:pPr marL="0" lvl="0" indent="0" algn="l" rtl="0">
              <a:spcBef>
                <a:spcPts val="0"/>
              </a:spcBef>
              <a:spcAft>
                <a:spcPts val="0"/>
              </a:spcAft>
              <a:buSzPts val="1400"/>
              <a:buNone/>
            </a:pPr>
            <a:endParaRPr dirty="0"/>
          </a:p>
          <a:p>
            <a:pPr marL="0" lvl="0" indent="0" algn="l" rtl="0">
              <a:spcBef>
                <a:spcPts val="0"/>
              </a:spcBef>
              <a:spcAft>
                <a:spcPts val="0"/>
              </a:spcAft>
              <a:buSzPts val="1400"/>
              <a:buNone/>
            </a:pPr>
            <a:r>
              <a:rPr lang="tr-TR" dirty="0"/>
              <a:t>Today we will learn what  Agile is.  This is a static topic, there are too many definitions,and  many concepts. There is no hands on, just slides and some definitions.</a:t>
            </a:r>
            <a:endParaRPr dirty="0"/>
          </a:p>
          <a:p>
            <a:pPr marL="0" lvl="0" indent="0" algn="l" rtl="0">
              <a:spcBef>
                <a:spcPts val="0"/>
              </a:spcBef>
              <a:spcAft>
                <a:spcPts val="0"/>
              </a:spcAft>
              <a:buSzPts val="1400"/>
              <a:buNone/>
            </a:pPr>
            <a:endParaRPr dirty="0"/>
          </a:p>
          <a:p>
            <a:pPr marL="0" lvl="0" indent="0" algn="l" rtl="0">
              <a:spcBef>
                <a:spcPts val="0"/>
              </a:spcBef>
              <a:spcAft>
                <a:spcPts val="0"/>
              </a:spcAft>
              <a:buSzPts val="1400"/>
              <a:buNone/>
            </a:pPr>
            <a:r>
              <a:rPr lang="tr-TR" dirty="0"/>
              <a:t>But this lesson will not be a boring one. This lesson will be a brainstorming about project management. I want to take your opinions and talk together.</a:t>
            </a:r>
            <a:endParaRPr dirty="0"/>
          </a:p>
          <a:p>
            <a:pPr marL="0" lvl="0" indent="0" algn="l" rtl="0">
              <a:spcBef>
                <a:spcPts val="0"/>
              </a:spcBef>
              <a:spcAft>
                <a:spcPts val="0"/>
              </a:spcAft>
              <a:buSzPts val="1400"/>
              <a:buNone/>
            </a:pPr>
            <a:r>
              <a:rPr lang="tr-TR" dirty="0"/>
              <a:t>so sit back and enjoy the class:)</a:t>
            </a:r>
            <a:endParaRPr dirty="0"/>
          </a:p>
          <a:p>
            <a:pPr marL="0" lvl="0" indent="0" algn="l" rtl="0">
              <a:spcBef>
                <a:spcPts val="0"/>
              </a:spcBef>
              <a:spcAft>
                <a:spcPts val="0"/>
              </a:spcAft>
              <a:buSzPts val="1400"/>
              <a:buNone/>
            </a:pPr>
            <a:endParaRPr dirty="0"/>
          </a:p>
          <a:p>
            <a:pPr marL="0" lvl="0" indent="0" algn="l" rtl="0">
              <a:spcBef>
                <a:spcPts val="0"/>
              </a:spcBef>
              <a:spcAft>
                <a:spcPts val="0"/>
              </a:spcAft>
              <a:buSzPts val="1400"/>
              <a:buNone/>
            </a:pPr>
            <a:r>
              <a:rPr lang="tr-TR" dirty="0"/>
              <a:t>You had  have SDLC classes, you learned that there are so many SDLC models. Today we will talk about the most common one in software industry.</a:t>
            </a:r>
            <a:endParaRPr dirty="0"/>
          </a:p>
          <a:p>
            <a:pPr marL="0" lvl="0" indent="0" algn="l" rtl="0">
              <a:spcBef>
                <a:spcPts val="0"/>
              </a:spcBef>
              <a:spcAft>
                <a:spcPts val="0"/>
              </a:spcAft>
              <a:buSzPts val="1400"/>
              <a:buNone/>
            </a:pPr>
            <a:endParaRPr dirty="0"/>
          </a:p>
          <a:p>
            <a:pPr marL="0" lvl="0" indent="0" algn="l" rtl="0">
              <a:spcBef>
                <a:spcPts val="0"/>
              </a:spcBef>
              <a:spcAft>
                <a:spcPts val="0"/>
              </a:spcAft>
              <a:buSzPts val="1400"/>
              <a:buNone/>
            </a:pPr>
            <a:r>
              <a:rPr lang="tr-TR" dirty="0"/>
              <a:t>In my opinion Agile is not just a model of SDLC, </a:t>
            </a:r>
            <a:endParaRPr dirty="0"/>
          </a:p>
          <a:p>
            <a:pPr marL="0" lvl="0" indent="0" algn="l" rtl="0">
              <a:spcBef>
                <a:spcPts val="0"/>
              </a:spcBef>
              <a:spcAft>
                <a:spcPts val="0"/>
              </a:spcAft>
              <a:buSzPts val="1400"/>
              <a:buNone/>
            </a:pPr>
            <a:endParaRPr dirty="0"/>
          </a:p>
          <a:p>
            <a:pPr marL="0" lvl="0" indent="0" algn="l" rtl="0">
              <a:spcBef>
                <a:spcPts val="0"/>
              </a:spcBef>
              <a:spcAft>
                <a:spcPts val="0"/>
              </a:spcAft>
              <a:buSzPts val="1400"/>
              <a:buNone/>
            </a:pPr>
            <a:r>
              <a:rPr lang="tr-TR" dirty="0"/>
              <a:t> it is a mindset, informed by the values contained in the Agile Manifesto and the 12 Principles behind the Agile Manifesto. Those values and principles provide guidance on how to create and respond to change and how to deal with uncertainty.</a:t>
            </a:r>
            <a:endParaRPr dirty="0"/>
          </a:p>
          <a:p>
            <a:pPr marL="0" lvl="0" indent="0" algn="l" rtl="0">
              <a:spcBef>
                <a:spcPts val="0"/>
              </a:spcBef>
              <a:spcAft>
                <a:spcPts val="0"/>
              </a:spcAft>
              <a:buSzPts val="1400"/>
              <a:buNone/>
            </a:pPr>
            <a:endParaRPr dirty="0"/>
          </a:p>
          <a:p>
            <a:pPr marL="0" lvl="0" indent="0" algn="l" rtl="0">
              <a:spcBef>
                <a:spcPts val="0"/>
              </a:spcBef>
              <a:spcAft>
                <a:spcPts val="0"/>
              </a:spcAft>
              <a:buSzPts val="1400"/>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g8076383dd3_0_1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9" name="Google Shape;309;g8076383dd3_0_13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tr-TR"/>
              <a:t>Guys this slide is the one of the most important one to understand why a modern approach is needed.</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tr-TR"/>
              <a:t>a software statistics company called Standish Group did a study on the success and failure rates of projects in the US. These projects are </a:t>
            </a:r>
            <a:r>
              <a:rPr lang="tr-TR">
                <a:solidFill>
                  <a:schemeClr val="dk1"/>
                </a:solidFill>
              </a:rPr>
              <a:t>10,000 projects.</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tr-TR"/>
              <a:t>The results of this study showed that 29 percent of traditional projects clearly failed. The projects were either canceled before completion or the projects did not result a product.</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None/>
            </a:pPr>
            <a:r>
              <a:rPr lang="tr-TR"/>
              <a:t>60 percent of traditional projects were rejected. The projects have been completed, but there have been serious differences between the expected and the actual product in terms of cost, time, quality.</a:t>
            </a:r>
            <a:endParaRPr/>
          </a:p>
          <a:p>
            <a:pPr marL="0" lvl="0" indent="0" algn="l" rtl="0">
              <a:lnSpc>
                <a:spcPct val="100000"/>
              </a:lnSpc>
              <a:spcBef>
                <a:spcPts val="0"/>
              </a:spcBef>
              <a:spcAft>
                <a:spcPts val="0"/>
              </a:spcAft>
              <a:buNone/>
            </a:pPr>
            <a:endParaRPr/>
          </a:p>
          <a:p>
            <a:pPr marL="0" lvl="0" indent="0" algn="l" rtl="0">
              <a:lnSpc>
                <a:spcPct val="100000"/>
              </a:lnSpc>
              <a:spcBef>
                <a:spcPts val="0"/>
              </a:spcBef>
              <a:spcAft>
                <a:spcPts val="0"/>
              </a:spcAft>
              <a:buNone/>
            </a:pPr>
            <a:r>
              <a:rPr lang="tr-TR"/>
              <a:t>Only 11 percent of the projects have been fully successful. The projects have been completed and the delivered product that is accepted.</a:t>
            </a:r>
            <a:endParaRPr/>
          </a:p>
          <a:p>
            <a:pPr marL="0" lvl="0" indent="0" algn="l" rtl="0">
              <a:lnSpc>
                <a:spcPct val="100000"/>
              </a:lnSpc>
              <a:spcBef>
                <a:spcPts val="0"/>
              </a:spcBef>
              <a:spcAft>
                <a:spcPts val="0"/>
              </a:spcAft>
              <a:buNone/>
            </a:pPr>
            <a:endParaRPr/>
          </a:p>
          <a:p>
            <a:pPr marL="0" lvl="0" indent="0" algn="l" rtl="0">
              <a:spcBef>
                <a:spcPts val="0"/>
              </a:spcBef>
              <a:spcAft>
                <a:spcPts val="0"/>
              </a:spcAft>
              <a:buClr>
                <a:schemeClr val="dk1"/>
              </a:buClr>
              <a:buSzPts val="1100"/>
              <a:buFont typeface="Arial"/>
              <a:buNone/>
            </a:pPr>
            <a:r>
              <a:rPr lang="tr-TR">
                <a:solidFill>
                  <a:schemeClr val="dk1"/>
                </a:solidFill>
              </a:rPr>
              <a:t>So, </a:t>
            </a:r>
            <a:r>
              <a:rPr lang="tr-TR">
                <a:solidFill>
                  <a:srgbClr val="3A3F50"/>
                </a:solidFill>
              </a:rPr>
              <a:t>In the US alone, billions of dollars spent on application development projects. From this application market, big amount of money were wasted on the projects that were never came to an end.</a:t>
            </a:r>
            <a:endParaRPr>
              <a:solidFill>
                <a:srgbClr val="3A3F50"/>
              </a:solidFill>
            </a:endParaRPr>
          </a:p>
          <a:p>
            <a:pPr marL="0" lvl="0" indent="0" algn="l" rtl="0">
              <a:spcBef>
                <a:spcPts val="0"/>
              </a:spcBef>
              <a:spcAft>
                <a:spcPts val="0"/>
              </a:spcAft>
              <a:buClr>
                <a:schemeClr val="dk1"/>
              </a:buClr>
              <a:buSzPts val="1100"/>
              <a:buFont typeface="Arial"/>
              <a:buNone/>
            </a:pPr>
            <a:endParaRPr>
              <a:solidFill>
                <a:srgbClr val="3A3F50"/>
              </a:solidFill>
            </a:endParaRPr>
          </a:p>
          <a:p>
            <a:pPr marL="0" lvl="0" indent="0" algn="l" rtl="0">
              <a:spcBef>
                <a:spcPts val="0"/>
              </a:spcBef>
              <a:spcAft>
                <a:spcPts val="0"/>
              </a:spcAft>
              <a:buNone/>
            </a:pPr>
            <a:r>
              <a:rPr lang="tr-TR">
                <a:solidFill>
                  <a:schemeClr val="dk1"/>
                </a:solidFill>
              </a:rPr>
              <a:t>These losses have been a direct result of traditional project management processes that cannot adapt to the change.</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tr-TR">
                <a:solidFill>
                  <a:schemeClr val="dk1"/>
                </a:solidFill>
              </a:rPr>
              <a:t>In the last two decades,developers working on projects have noticed increasing problems with traditional project management. </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Clr>
                <a:schemeClr val="dk1"/>
              </a:buClr>
              <a:buSzPts val="1100"/>
              <a:buFont typeface="Arial"/>
              <a:buNone/>
            </a:pPr>
            <a:r>
              <a:rPr lang="tr-TR">
                <a:solidFill>
                  <a:schemeClr val="dk1"/>
                </a:solidFill>
              </a:rPr>
              <a:t>Thus, Agile Project Management emerged.</a:t>
            </a:r>
            <a:endParaRPr>
              <a:solidFill>
                <a:schemeClr val="dk1"/>
              </a:solidFill>
            </a:endParaRPr>
          </a:p>
          <a:p>
            <a:pPr marL="0" lvl="0" indent="0" algn="l" rtl="0">
              <a:lnSpc>
                <a:spcPct val="100000"/>
              </a:lnSpc>
              <a:spcBef>
                <a:spcPts val="0"/>
              </a:spcBef>
              <a:spcAft>
                <a:spcPts val="0"/>
              </a:spcAft>
              <a:buNone/>
            </a:pPr>
            <a:endParaRPr/>
          </a:p>
          <a:p>
            <a:pPr marL="0" lvl="0" indent="0" algn="l" rtl="0">
              <a:lnSpc>
                <a:spcPct val="100000"/>
              </a:lnSpc>
              <a:spcBef>
                <a:spcPts val="0"/>
              </a:spcBef>
              <a:spcAft>
                <a:spcPts val="0"/>
              </a:spcAft>
              <a:buNone/>
            </a:pPr>
            <a:endParaRPr/>
          </a:p>
          <a:p>
            <a:pPr marL="0" lvl="0" indent="0" algn="l" rtl="0">
              <a:lnSpc>
                <a:spcPct val="100000"/>
              </a:lnSpc>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d6e0f8873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7" name="Google Shape;317;gd6e0f88730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tr-TR"/>
              <a:t>This  table shows  agile versus traditional waterfall</a:t>
            </a:r>
            <a:endParaRPr/>
          </a:p>
          <a:p>
            <a:pPr marL="0" lvl="0" indent="0" algn="l" rtl="0">
              <a:lnSpc>
                <a:spcPct val="100000"/>
              </a:lnSpc>
              <a:spcBef>
                <a:spcPts val="0"/>
              </a:spcBef>
              <a:spcAft>
                <a:spcPts val="0"/>
              </a:spcAft>
              <a:buNone/>
            </a:pPr>
            <a:endParaRPr/>
          </a:p>
          <a:p>
            <a:pPr marL="0" lvl="0" indent="0" algn="l" rtl="0">
              <a:lnSpc>
                <a:spcPct val="100000"/>
              </a:lnSpc>
              <a:spcBef>
                <a:spcPts val="0"/>
              </a:spcBef>
              <a:spcAft>
                <a:spcPts val="0"/>
              </a:spcAft>
              <a:buNone/>
            </a:pPr>
            <a:r>
              <a:rPr lang="tr-TR"/>
              <a:t>lets check the table.</a:t>
            </a:r>
            <a:endParaRPr/>
          </a:p>
          <a:p>
            <a:pPr marL="0" lvl="0" indent="0" algn="l" rtl="0">
              <a:lnSpc>
                <a:spcPct val="100000"/>
              </a:lnSpc>
              <a:spcBef>
                <a:spcPts val="0"/>
              </a:spcBef>
              <a:spcAft>
                <a:spcPts val="0"/>
              </a:spcAft>
              <a:buNone/>
            </a:pPr>
            <a:endParaRPr/>
          </a:p>
          <a:p>
            <a:pPr marL="0" lvl="0" indent="0" algn="l" rtl="0">
              <a:lnSpc>
                <a:spcPct val="100000"/>
              </a:lnSpc>
              <a:spcBef>
                <a:spcPts val="0"/>
              </a:spcBef>
              <a:spcAft>
                <a:spcPts val="0"/>
              </a:spcAft>
              <a:buNone/>
            </a:pPr>
            <a:endParaRPr/>
          </a:p>
          <a:p>
            <a:pPr marL="0" lvl="0" indent="0" algn="l" rtl="0">
              <a:lnSpc>
                <a:spcPct val="100000"/>
              </a:lnSpc>
              <a:spcBef>
                <a:spcPts val="0"/>
              </a:spcBef>
              <a:spcAft>
                <a:spcPts val="0"/>
              </a:spcAft>
              <a:buNone/>
            </a:pPr>
            <a:endParaRPr/>
          </a:p>
          <a:p>
            <a:pPr marL="0" lvl="0" indent="0" algn="l" rtl="0">
              <a:lnSpc>
                <a:spcPct val="100000"/>
              </a:lnSpc>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87604b6a1a_1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4" name="Google Shape;324;g87604b6a1a_1_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tr-TR"/>
              <a:t>So guys, from where this agile mind set came from? What is the origin?</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tr-TR"/>
              <a:t>Lets check about agile manifesto</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Google Shape;435;g8076383dd3_0_1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36" name="Google Shape;436;g8076383dd3_0_17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tr-TR"/>
              <a:t>This is the story:</a:t>
            </a:r>
            <a:endParaRPr/>
          </a:p>
          <a:p>
            <a:pPr marL="0" lvl="0" indent="0" algn="l" rtl="0">
              <a:lnSpc>
                <a:spcPct val="100000"/>
              </a:lnSpc>
              <a:spcBef>
                <a:spcPts val="0"/>
              </a:spcBef>
              <a:spcAft>
                <a:spcPts val="0"/>
              </a:spcAft>
              <a:buSzPts val="1400"/>
              <a:buNone/>
            </a:pPr>
            <a:r>
              <a:rPr lang="tr-TR"/>
              <a:t>In 2001, a group of software and project experts met at a ski resort in Snowbird, in the state of Utah. </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tr-TR"/>
              <a:t>They ski together and have a 2-day brainstorming on problems in software development.</a:t>
            </a:r>
            <a:endParaRPr/>
          </a:p>
          <a:p>
            <a:pPr marL="0" lvl="0" indent="0" algn="l" rtl="0">
              <a:lnSpc>
                <a:spcPct val="100000"/>
              </a:lnSpc>
              <a:spcBef>
                <a:spcPts val="0"/>
              </a:spcBef>
              <a:spcAft>
                <a:spcPts val="0"/>
              </a:spcAft>
              <a:buSzPts val="1400"/>
              <a:buNone/>
            </a:pPr>
            <a:endParaRPr/>
          </a:p>
          <a:p>
            <a:pPr marL="0" lvl="0" indent="0" algn="l" rtl="0">
              <a:lnSpc>
                <a:spcPct val="155556"/>
              </a:lnSpc>
              <a:spcBef>
                <a:spcPts val="0"/>
              </a:spcBef>
              <a:spcAft>
                <a:spcPts val="0"/>
              </a:spcAft>
              <a:buSzPts val="1100"/>
              <a:buNone/>
            </a:pPr>
            <a:r>
              <a:rPr lang="tr-TR">
                <a:solidFill>
                  <a:schemeClr val="dk1"/>
                </a:solidFill>
                <a:latin typeface="Roboto"/>
                <a:ea typeface="Roboto"/>
                <a:cs typeface="Roboto"/>
                <a:sym typeface="Roboto"/>
              </a:rPr>
              <a:t>The problem, they agreed, was that companies were so focused on excessively planning and documenting their software development cycles that they lost sight of what is important-  the customer satisfaction </a:t>
            </a:r>
            <a:endParaRPr/>
          </a:p>
          <a:p>
            <a:pPr marL="0" lvl="0" indent="0" algn="l" rtl="0">
              <a:lnSpc>
                <a:spcPct val="100000"/>
              </a:lnSpc>
              <a:spcBef>
                <a:spcPts val="1800"/>
              </a:spcBef>
              <a:spcAft>
                <a:spcPts val="0"/>
              </a:spcAft>
              <a:buSzPts val="1400"/>
              <a:buNone/>
            </a:pPr>
            <a:r>
              <a:rPr lang="tr-TR"/>
              <a:t>They came to a consensus as a result of this meeting and they published the Agile Manifesto, which is a statement that had </a:t>
            </a:r>
            <a:r>
              <a:rPr lang="tr-TR" sz="1200">
                <a:solidFill>
                  <a:schemeClr val="dk1"/>
                </a:solidFill>
                <a:latin typeface="Roboto"/>
                <a:ea typeface="Roboto"/>
                <a:cs typeface="Roboto"/>
                <a:sym typeface="Roboto"/>
              </a:rPr>
              <a:t>just 68 words, </a:t>
            </a:r>
            <a:endParaRPr sz="1200">
              <a:solidFill>
                <a:schemeClr val="dk1"/>
              </a:solidFill>
              <a:latin typeface="Roboto"/>
              <a:ea typeface="Roboto"/>
              <a:cs typeface="Roboto"/>
              <a:sym typeface="Roboto"/>
            </a:endParaRPr>
          </a:p>
          <a:p>
            <a:pPr marL="0" lvl="0" indent="0" algn="l" rtl="0">
              <a:lnSpc>
                <a:spcPct val="100000"/>
              </a:lnSpc>
              <a:spcBef>
                <a:spcPts val="0"/>
              </a:spcBef>
              <a:spcAft>
                <a:spcPts val="0"/>
              </a:spcAft>
              <a:buSzPts val="1400"/>
              <a:buNone/>
            </a:pPr>
            <a:r>
              <a:rPr lang="tr-TR" sz="1200">
                <a:solidFill>
                  <a:schemeClr val="dk1"/>
                </a:solidFill>
                <a:latin typeface="Roboto"/>
                <a:ea typeface="Roboto"/>
                <a:cs typeface="Roboto"/>
                <a:sym typeface="Roboto"/>
              </a:rPr>
              <a:t>yes it is only 68 words</a:t>
            </a:r>
            <a:endParaRPr sz="1200">
              <a:solidFill>
                <a:schemeClr val="dk1"/>
              </a:solidFill>
              <a:latin typeface="Roboto"/>
              <a:ea typeface="Roboto"/>
              <a:cs typeface="Roboto"/>
              <a:sym typeface="Roboto"/>
            </a:endParaRPr>
          </a:p>
          <a:p>
            <a:pPr marL="0" lvl="0" indent="0" algn="l" rtl="0">
              <a:lnSpc>
                <a:spcPct val="100000"/>
              </a:lnSpc>
              <a:spcBef>
                <a:spcPts val="0"/>
              </a:spcBef>
              <a:spcAft>
                <a:spcPts val="0"/>
              </a:spcAft>
              <a:buSzPts val="1400"/>
              <a:buNone/>
            </a:pPr>
            <a:r>
              <a:rPr lang="tr-TR" sz="1200">
                <a:solidFill>
                  <a:schemeClr val="dk1"/>
                </a:solidFill>
                <a:latin typeface="Roboto"/>
                <a:ea typeface="Roboto"/>
                <a:cs typeface="Roboto"/>
                <a:sym typeface="Roboto"/>
              </a:rPr>
              <a:t>and this short document changed the software development forever.</a:t>
            </a:r>
            <a:endParaRPr sz="1200">
              <a:solidFill>
                <a:schemeClr val="dk1"/>
              </a:solidFill>
              <a:latin typeface="Roboto"/>
              <a:ea typeface="Roboto"/>
              <a:cs typeface="Roboto"/>
              <a:sym typeface="Roboto"/>
            </a:endParaRPr>
          </a:p>
          <a:p>
            <a:pPr marL="0" lvl="0" indent="0" algn="l" rtl="0">
              <a:lnSpc>
                <a:spcPct val="100000"/>
              </a:lnSpc>
              <a:spcBef>
                <a:spcPts val="0"/>
              </a:spcBef>
              <a:spcAft>
                <a:spcPts val="0"/>
              </a:spcAft>
              <a:buSzPts val="1400"/>
              <a:buNone/>
            </a:pPr>
            <a:endParaRPr sz="1200">
              <a:solidFill>
                <a:schemeClr val="dk1"/>
              </a:solidFill>
              <a:latin typeface="Roboto"/>
              <a:ea typeface="Roboto"/>
              <a:cs typeface="Roboto"/>
              <a:sym typeface="Roboto"/>
            </a:endParaRPr>
          </a:p>
          <a:p>
            <a:pPr marL="0" lvl="0" indent="0" algn="l" rtl="0">
              <a:lnSpc>
                <a:spcPct val="100000"/>
              </a:lnSpc>
              <a:spcBef>
                <a:spcPts val="0"/>
              </a:spcBef>
              <a:spcAft>
                <a:spcPts val="0"/>
              </a:spcAft>
              <a:buSzPts val="1400"/>
              <a:buNone/>
            </a:pPr>
            <a:r>
              <a:rPr lang="tr-TR"/>
              <a:t>This declaration has been a guide in software projects over the past 20 years. And eventually Agile mindset turned into a mainstream.</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tr-TR"/>
              <a:t>Actually, this people could not imagine the impact of their meeting on the future of project management. The simplicity of this manifesto, and the principles they developed later, transformed the world of information technology.</a:t>
            </a:r>
            <a:endParaRPr/>
          </a:p>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86155d754b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44" name="Google Shape;444;g86155d754b_0_4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tr-TR"/>
              <a:t>This guy is one the member of the agile manifesto signing group.</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tr-TR"/>
              <a:t>Lets listen to him.</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tr-TR"/>
              <a:t>he mentions the importance of guidance rather than giving orders to people</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tr-TR"/>
              <a:t>this is important part of the agile</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tr-TR"/>
              <a:t>I want to take your opinions. </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tr-TR"/>
              <a:t>Think you are a manager in a company do you give direct orders to make a job done</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tr-TR"/>
              <a:t>or you just give guidance and make your subordinates think about how to done this job?</a:t>
            </a:r>
            <a:endParaRPr/>
          </a:p>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Google Shape;452;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53" name="Google Shape;453;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0"/>
              </a:spcAft>
              <a:buSzPts val="1100"/>
              <a:buNone/>
            </a:pPr>
            <a:r>
              <a:rPr lang="tr-TR" sz="1400" b="1">
                <a:solidFill>
                  <a:srgbClr val="FF0000"/>
                </a:solidFill>
              </a:rPr>
              <a:t>In the Manifesto for Agile Software Development</a:t>
            </a:r>
            <a:endParaRPr sz="1400" b="1">
              <a:solidFill>
                <a:srgbClr val="FF0000"/>
              </a:solidFill>
            </a:endParaRPr>
          </a:p>
          <a:p>
            <a:pPr marL="0" lvl="0" indent="0" algn="l" rtl="0">
              <a:lnSpc>
                <a:spcPct val="115000"/>
              </a:lnSpc>
              <a:spcBef>
                <a:spcPts val="1200"/>
              </a:spcBef>
              <a:spcAft>
                <a:spcPts val="0"/>
              </a:spcAft>
              <a:buClr>
                <a:schemeClr val="dk1"/>
              </a:buClr>
              <a:buSzPts val="1100"/>
              <a:buFont typeface="Arial"/>
              <a:buNone/>
            </a:pPr>
            <a:r>
              <a:rPr lang="tr-TR" sz="1000">
                <a:solidFill>
                  <a:schemeClr val="dk1"/>
                </a:solidFill>
              </a:rPr>
              <a:t>they said;</a:t>
            </a:r>
            <a:endParaRPr sz="1000">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tr-TR" sz="1600">
                <a:solidFill>
                  <a:schemeClr val="dk1"/>
                </a:solidFill>
              </a:rPr>
              <a:t>Individuals and interactions </a:t>
            </a:r>
            <a:r>
              <a:rPr lang="tr-TR" sz="1000">
                <a:solidFill>
                  <a:schemeClr val="dk1"/>
                </a:solidFill>
              </a:rPr>
              <a:t>over processes and tools</a:t>
            </a:r>
            <a:endParaRPr sz="1000">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tr-TR" sz="1600">
                <a:solidFill>
                  <a:schemeClr val="dk1"/>
                </a:solidFill>
              </a:rPr>
              <a:t>Working software </a:t>
            </a:r>
            <a:r>
              <a:rPr lang="tr-TR" sz="1000">
                <a:solidFill>
                  <a:schemeClr val="dk1"/>
                </a:solidFill>
              </a:rPr>
              <a:t>over comprehensive documentation</a:t>
            </a:r>
            <a:endParaRPr sz="1000">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tr-TR" sz="1600">
                <a:solidFill>
                  <a:schemeClr val="dk1"/>
                </a:solidFill>
              </a:rPr>
              <a:t>Customer collaboration </a:t>
            </a:r>
            <a:r>
              <a:rPr lang="tr-TR" sz="1000">
                <a:solidFill>
                  <a:schemeClr val="dk1"/>
                </a:solidFill>
              </a:rPr>
              <a:t>over contract negotiation</a:t>
            </a:r>
            <a:endParaRPr sz="1000">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tr-TR" sz="1600">
                <a:solidFill>
                  <a:schemeClr val="dk1"/>
                </a:solidFill>
              </a:rPr>
              <a:t>Responding to change </a:t>
            </a:r>
            <a:r>
              <a:rPr lang="tr-TR" sz="1000">
                <a:solidFill>
                  <a:schemeClr val="dk1"/>
                </a:solidFill>
              </a:rPr>
              <a:t>over following a plan</a:t>
            </a:r>
            <a:endParaRPr sz="1000">
              <a:solidFill>
                <a:schemeClr val="dk1"/>
              </a:solidFill>
            </a:endParaRPr>
          </a:p>
          <a:p>
            <a:pPr marL="0" lvl="0" indent="0" algn="l" rtl="0">
              <a:lnSpc>
                <a:spcPct val="100000"/>
              </a:lnSpc>
              <a:spcBef>
                <a:spcPts val="1200"/>
              </a:spcBef>
              <a:spcAft>
                <a:spcPts val="0"/>
              </a:spcAft>
              <a:buSzPts val="1400"/>
              <a:buNone/>
            </a:pPr>
            <a:r>
              <a:rPr lang="tr-TR"/>
              <a:t>In summary, while they  accepted the values on the right, they found the items on the left more valuable. </a:t>
            </a:r>
            <a:endParaRPr/>
          </a:p>
          <a:p>
            <a:pPr marL="0" lvl="0" indent="0" algn="l" rtl="0">
              <a:lnSpc>
                <a:spcPct val="100000"/>
              </a:lnSpc>
              <a:spcBef>
                <a:spcPts val="0"/>
              </a:spcBef>
              <a:spcAft>
                <a:spcPts val="0"/>
              </a:spcAft>
              <a:buSzPts val="1400"/>
              <a:buNone/>
            </a:pPr>
            <a:r>
              <a:rPr lang="tr-TR"/>
              <a:t>So guys, the items on the right are also very important, but the more important values are those on the left.</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8076383dd3_0_1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60" name="Google Shape;460;g8076383dd3_0_19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tr-TR"/>
              <a:t>🍐 This is a Pear Deck Web Slide. </a:t>
            </a:r>
            <a:endParaRPr/>
          </a:p>
          <a:p>
            <a:pPr marL="0" lvl="0" indent="0" algn="l" rtl="0">
              <a:lnSpc>
                <a:spcPct val="100000"/>
              </a:lnSpc>
              <a:spcBef>
                <a:spcPts val="0"/>
              </a:spcBef>
              <a:spcAft>
                <a:spcPts val="0"/>
              </a:spcAft>
              <a:buSzPts val="1400"/>
              <a:buNone/>
            </a:pPr>
            <a:r>
              <a:rPr lang="tr-TR"/>
              <a:t>🍐  To edit the type of question, go back to the "Ask Students a Question" in the Pear Deck sidebar.</a:t>
            </a:r>
            <a:endParaRPr/>
          </a:p>
          <a:p>
            <a:pPr marL="0" lvl="0" indent="0" algn="l" rtl="0">
              <a:lnSpc>
                <a:spcPct val="100000"/>
              </a:lnSpc>
              <a:spcBef>
                <a:spcPts val="0"/>
              </a:spcBef>
              <a:spcAft>
                <a:spcPts val="0"/>
              </a:spcAft>
              <a:buSzPts val="1400"/>
              <a:buNone/>
            </a:pPr>
            <a:r>
              <a:rPr lang="tr-TR"/>
              <a:t>The group's work was about making the software industry more productive, more humane (kindly) and more sustainable.</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tr-TR"/>
              <a:t>This group basically constructed the following 3 main thing:</a:t>
            </a:r>
            <a:endParaRPr/>
          </a:p>
          <a:p>
            <a:pPr marL="0" lvl="0" indent="0" algn="l" rtl="0">
              <a:lnSpc>
                <a:spcPct val="100000"/>
              </a:lnSpc>
              <a:spcBef>
                <a:spcPts val="0"/>
              </a:spcBef>
              <a:spcAft>
                <a:spcPts val="0"/>
              </a:spcAft>
              <a:buSzPts val="1400"/>
              <a:buNone/>
            </a:pPr>
            <a:r>
              <a:rPr lang="tr-TR"/>
              <a:t>they created:</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tr-TR" b="1"/>
              <a:t>Agile Manifesto</a:t>
            </a:r>
            <a:r>
              <a:rPr lang="tr-TR"/>
              <a:t>: Core Development Values</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tr-TR" b="1"/>
              <a:t>Agile Principles</a:t>
            </a:r>
            <a:r>
              <a:rPr lang="tr-TR"/>
              <a:t>: 12 guiding items that support Agile project teams in the implementation of Agile techniques and these principles support the teams to stay on this path. 12 Principles are based on the Agile Manifesto.</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tr-TR" b="1"/>
              <a:t>Agile Alliance</a:t>
            </a:r>
            <a:r>
              <a:rPr lang="tr-TR"/>
              <a:t>: Some authors have set up the Agile Alliance, a nonprofit organization that supports software development according to the manifesto's values and principles.</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2"/>
        <p:cNvGrpSpPr/>
        <p:nvPr/>
      </p:nvGrpSpPr>
      <p:grpSpPr>
        <a:xfrm>
          <a:off x="0" y="0"/>
          <a:ext cx="0" cy="0"/>
          <a:chOff x="0" y="0"/>
          <a:chExt cx="0" cy="0"/>
        </a:xfrm>
      </p:grpSpPr>
      <p:sp>
        <p:nvSpPr>
          <p:cNvPr id="473" name="Google Shape;473;g6f49d6e492_0_7: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4" name="Google Shape;474;g6f49d6e492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tr-TR"/>
              <a:t>In this slide you can see the 4 values of the manifesto together</a:t>
            </a:r>
            <a:endParaRPr/>
          </a:p>
          <a:p>
            <a:pPr marL="0" lvl="0" indent="0" algn="l" rtl="0">
              <a:spcBef>
                <a:spcPts val="0"/>
              </a:spcBef>
              <a:spcAft>
                <a:spcPts val="0"/>
              </a:spcAft>
              <a:buNone/>
            </a:pPr>
            <a:endParaRPr/>
          </a:p>
          <a:p>
            <a:pPr marL="0" lvl="0" indent="0" algn="l" rtl="0">
              <a:spcBef>
                <a:spcPts val="0"/>
              </a:spcBef>
              <a:spcAft>
                <a:spcPts val="0"/>
              </a:spcAft>
              <a:buNone/>
            </a:pPr>
            <a:r>
              <a:rPr lang="tr-TR"/>
              <a:t>Traditional approaches emphasize a tight  planing, avoid change, document everything and control everything, </a:t>
            </a:r>
            <a:endParaRPr/>
          </a:p>
          <a:p>
            <a:pPr marL="0" lvl="0" indent="0" algn="l" rtl="0">
              <a:spcBef>
                <a:spcPts val="0"/>
              </a:spcBef>
              <a:spcAft>
                <a:spcPts val="0"/>
              </a:spcAft>
              <a:buNone/>
            </a:pPr>
            <a:r>
              <a:rPr lang="tr-TR"/>
              <a:t>But The manifesto focuses on People, Communication, Product and Flexibility.</a:t>
            </a:r>
            <a:endParaRPr/>
          </a:p>
          <a:p>
            <a:pPr marL="0" lvl="0" indent="0" algn="l" rtl="0">
              <a:spcBef>
                <a:spcPts val="0"/>
              </a:spcBef>
              <a:spcAft>
                <a:spcPts val="0"/>
              </a:spcAft>
              <a:buNone/>
            </a:pPr>
            <a:endParaRPr/>
          </a:p>
          <a:p>
            <a:pPr marL="0" lvl="0" indent="0" algn="l" rtl="0">
              <a:spcBef>
                <a:spcPts val="0"/>
              </a:spcBef>
              <a:spcAft>
                <a:spcPts val="0"/>
              </a:spcAft>
              <a:buNone/>
            </a:pPr>
            <a:r>
              <a:rPr lang="tr-TR"/>
              <a:t>The Agile Manifesto is a big change. </a:t>
            </a:r>
            <a:endParaRPr/>
          </a:p>
          <a:p>
            <a:pPr marL="0" lvl="0" indent="0" algn="l" rtl="0">
              <a:spcBef>
                <a:spcPts val="0"/>
              </a:spcBef>
              <a:spcAft>
                <a:spcPts val="0"/>
              </a:spcAft>
              <a:buNone/>
            </a:pPr>
            <a:r>
              <a:rPr lang="tr-TR"/>
              <a:t>Teams focus more on individuals and interactions, collaborate with the customer, respond to change, and produce software that works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9"/>
        <p:cNvGrpSpPr/>
        <p:nvPr/>
      </p:nvGrpSpPr>
      <p:grpSpPr>
        <a:xfrm>
          <a:off x="0" y="0"/>
          <a:ext cx="0" cy="0"/>
          <a:chOff x="0" y="0"/>
          <a:chExt cx="0" cy="0"/>
        </a:xfrm>
      </p:grpSpPr>
      <p:sp>
        <p:nvSpPr>
          <p:cNvPr id="480" name="Google Shape;480;g87604b6a1a_1_113: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1" name="Google Shape;481;g87604b6a1a_1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r>
              <a:rPr lang="tr-TR"/>
              <a:t>Now lets check the values one by one</a:t>
            </a:r>
            <a:endParaRPr/>
          </a:p>
          <a:p>
            <a:pPr marL="0" lvl="0" indent="0" algn="l" rtl="0">
              <a:spcBef>
                <a:spcPts val="0"/>
              </a:spcBef>
              <a:spcAft>
                <a:spcPts val="0"/>
              </a:spcAft>
              <a:buNone/>
            </a:pPr>
            <a:endParaRPr/>
          </a:p>
          <a:p>
            <a:pPr marL="0" lvl="0" indent="0" algn="l" rtl="0">
              <a:spcBef>
                <a:spcPts val="0"/>
              </a:spcBef>
              <a:spcAft>
                <a:spcPts val="0"/>
              </a:spcAft>
              <a:buNone/>
            </a:pPr>
            <a:r>
              <a:rPr lang="tr-TR"/>
              <a:t>The result can be stronger when you let each person add a value to the project. </a:t>
            </a:r>
            <a:endParaRPr/>
          </a:p>
          <a:p>
            <a:pPr marL="0" lvl="0" indent="0" algn="l" rtl="0">
              <a:spcBef>
                <a:spcPts val="0"/>
              </a:spcBef>
              <a:spcAft>
                <a:spcPts val="0"/>
              </a:spcAft>
              <a:buNone/>
            </a:pPr>
            <a:r>
              <a:rPr lang="tr-TR"/>
              <a:t>When human interactions focus on solving problems, a common purpose can emerge.</a:t>
            </a:r>
            <a:endParaRPr/>
          </a:p>
          <a:p>
            <a:pPr marL="0" lvl="0" indent="0" algn="l" rtl="0">
              <a:spcBef>
                <a:spcPts val="0"/>
              </a:spcBef>
              <a:spcAft>
                <a:spcPts val="0"/>
              </a:spcAft>
              <a:buNone/>
            </a:pPr>
            <a:r>
              <a:rPr lang="tr-TR"/>
              <a:t> </a:t>
            </a:r>
            <a:endParaRPr/>
          </a:p>
          <a:p>
            <a:pPr marL="0" lvl="0" indent="0" algn="l" rtl="0">
              <a:spcBef>
                <a:spcPts val="0"/>
              </a:spcBef>
              <a:spcAft>
                <a:spcPts val="0"/>
              </a:spcAft>
              <a:buNone/>
            </a:pPr>
            <a:r>
              <a:rPr lang="tr-TR">
                <a:solidFill>
                  <a:schemeClr val="dk1"/>
                </a:solidFill>
              </a:rPr>
              <a:t>In Agile approach, individual face-to-face communication is very important.</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r>
              <a:rPr lang="tr-TR"/>
              <a:t>A simple conversation about the project can solve many problems in shorter time.</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87604b6a1a_1_140: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87604b6a1a_1_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tr-TR" dirty="0"/>
              <a:t>The focus of a development team is to produce a working software. Comprehensive documentation should not be in first place</a:t>
            </a:r>
            <a:endParaRPr dirty="0"/>
          </a:p>
          <a:p>
            <a:pPr marL="0" lvl="0" indent="0" algn="l" rtl="0">
              <a:spcBef>
                <a:spcPts val="0"/>
              </a:spcBef>
              <a:spcAft>
                <a:spcPts val="0"/>
              </a:spcAft>
              <a:buNone/>
            </a:pPr>
            <a:endParaRPr dirty="0"/>
          </a:p>
          <a:p>
            <a:pPr marL="0" lvl="0" indent="0" algn="l" rtl="0">
              <a:spcBef>
                <a:spcPts val="0"/>
              </a:spcBef>
              <a:spcAft>
                <a:spcPts val="0"/>
              </a:spcAft>
              <a:buClr>
                <a:schemeClr val="dk1"/>
              </a:buClr>
              <a:buSzPts val="1100"/>
              <a:buFont typeface="Arial"/>
              <a:buNone/>
            </a:pPr>
            <a:r>
              <a:rPr lang="tr-TR" dirty="0"/>
              <a:t>If the customer does not see a working software, he/she cannot know exactly what he/she wants.</a:t>
            </a:r>
            <a:endParaRPr dirty="0"/>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Clr>
                <a:schemeClr val="dk1"/>
              </a:buClr>
              <a:buSzPts val="1100"/>
              <a:buFont typeface="Arial"/>
              <a:buNone/>
            </a:pPr>
            <a:r>
              <a:rPr lang="tr-TR" dirty="0"/>
              <a:t>Therefore, when we meet with the customer, it becomes more important to display product increments according to the customer's needs. </a:t>
            </a:r>
            <a:endParaRPr sz="1200" dirty="0">
              <a:solidFill>
                <a:srgbClr val="202124"/>
              </a:solidFill>
              <a:highlight>
                <a:srgbClr val="F8F9FA"/>
              </a:highlight>
            </a:endParaRPr>
          </a:p>
          <a:p>
            <a:pPr marL="0" lvl="0" indent="0" algn="l" rtl="0">
              <a:spcBef>
                <a:spcPts val="0"/>
              </a:spcBef>
              <a:spcAft>
                <a:spcPts val="0"/>
              </a:spcAft>
              <a:buNone/>
            </a:pPr>
            <a:endParaRPr dirty="0"/>
          </a:p>
          <a:p>
            <a:pPr marL="0" lvl="0" indent="0" algn="l" rtl="0">
              <a:spcBef>
                <a:spcPts val="0"/>
              </a:spcBef>
              <a:spcAft>
                <a:spcPts val="0"/>
              </a:spcAft>
              <a:buNone/>
            </a:pPr>
            <a:r>
              <a:rPr lang="tr-TR" dirty="0"/>
              <a:t>As a result, the working software would be the main point for the project.</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tr-TR" dirty="0"/>
              <a:t>So, should there be no documents in Agile projects?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tr-TR" dirty="0"/>
              <a:t>Of course Some documentation  is needed for all projects. For example there is product backlog in Agile.  This is a basic document for sprint planning..</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tr-TR" dirty="0"/>
              <a:t>But We can say that Agile approaches simplify administrative paperwork.</a:t>
            </a:r>
            <a:endParaRPr dirty="0"/>
          </a:p>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bc0dc4cb69_0_10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bc0dc4cb69_0_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tr-TR" b="1">
                <a:solidFill>
                  <a:schemeClr val="dk1"/>
                </a:solidFill>
              </a:rPr>
              <a:t>🍐 This is a Pear Deck Multiple Choice Slide. Your current options are: A: I finished completely., B: I finished partially., C: No, I didn't finish., </a:t>
            </a:r>
            <a:endParaRPr b="1">
              <a:solidFill>
                <a:schemeClr val="dk1"/>
              </a:solidFill>
            </a:endParaRPr>
          </a:p>
          <a:p>
            <a:pPr marL="0" lvl="0" indent="0" algn="l" rtl="0">
              <a:spcBef>
                <a:spcPts val="0"/>
              </a:spcBef>
              <a:spcAft>
                <a:spcPts val="0"/>
              </a:spcAft>
              <a:buNone/>
            </a:pPr>
            <a:r>
              <a:rPr lang="tr-TR" b="1">
                <a:solidFill>
                  <a:schemeClr val="dk1"/>
                </a:solidFill>
              </a:rPr>
              <a:t>🍐  To edit the type of question or choices, go back to the "Ask Students a Question" in the Pear Deck sidebar.</a:t>
            </a:r>
            <a:endParaRPr b="1">
              <a:solidFill>
                <a:schemeClr val="dk1"/>
              </a:solidFill>
            </a:endParaRPr>
          </a:p>
          <a:p>
            <a:pPr marL="0" lvl="0" indent="0" algn="l" rtl="0">
              <a:spcBef>
                <a:spcPts val="0"/>
              </a:spcBef>
              <a:spcAft>
                <a:spcPts val="0"/>
              </a:spcAft>
              <a:buNone/>
            </a:pPr>
            <a:endParaRPr b="1">
              <a:solidFill>
                <a:schemeClr val="dk1"/>
              </a:solidFill>
            </a:endParaRPr>
          </a:p>
          <a:p>
            <a:pPr marL="0" lvl="0" indent="0" algn="l" rtl="0">
              <a:spcBef>
                <a:spcPts val="0"/>
              </a:spcBef>
              <a:spcAft>
                <a:spcPts val="0"/>
              </a:spcAft>
              <a:buNone/>
            </a:pPr>
            <a:r>
              <a:rPr lang="tr-TR" b="1">
                <a:solidFill>
                  <a:schemeClr val="dk1"/>
                </a:solidFill>
              </a:rPr>
              <a:t>Here is the classical question</a:t>
            </a:r>
            <a:endParaRPr b="1">
              <a:solidFill>
                <a:schemeClr val="dk1"/>
              </a:solidFill>
            </a:endParaRPr>
          </a:p>
          <a:p>
            <a:pPr marL="0" lvl="0" indent="0" algn="l" rtl="0">
              <a:spcBef>
                <a:spcPts val="0"/>
              </a:spcBef>
              <a:spcAft>
                <a:spcPts val="0"/>
              </a:spcAft>
              <a:buNone/>
            </a:pPr>
            <a:r>
              <a:rPr lang="tr-TR" b="1">
                <a:solidFill>
                  <a:schemeClr val="dk1"/>
                </a:solidFill>
              </a:rPr>
              <a:t>Did you finish your pre-class activity?</a:t>
            </a:r>
            <a:endParaRPr b="1">
              <a:solidFill>
                <a:schemeClr val="dk1"/>
              </a:solidFill>
            </a:endParaRPr>
          </a:p>
          <a:p>
            <a:pPr marL="0" lvl="0" indent="0" algn="l" rtl="0">
              <a:spcBef>
                <a:spcPts val="0"/>
              </a:spcBef>
              <a:spcAft>
                <a:spcPts val="0"/>
              </a:spcAft>
              <a:buNone/>
            </a:pPr>
            <a:endParaRPr b="1">
              <a:solidFill>
                <a:schemeClr val="dk1"/>
              </a:solidFill>
            </a:endParaRPr>
          </a:p>
          <a:p>
            <a:pPr marL="0" lvl="0" indent="0" algn="l" rtl="0">
              <a:spcBef>
                <a:spcPts val="0"/>
              </a:spcBef>
              <a:spcAft>
                <a:spcPts val="0"/>
              </a:spcAft>
              <a:buNone/>
            </a:pPr>
            <a:r>
              <a:rPr lang="tr-TR" b="1">
                <a:solidFill>
                  <a:schemeClr val="dk1"/>
                </a:solidFill>
              </a:rPr>
              <a:t>It is important to study before the lesson to get the best from the class</a:t>
            </a:r>
            <a:endParaRPr b="1">
              <a:solidFill>
                <a:schemeClr val="dk1"/>
              </a:solidFil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
        <p:cNvGrpSpPr/>
        <p:nvPr/>
      </p:nvGrpSpPr>
      <p:grpSpPr>
        <a:xfrm>
          <a:off x="0" y="0"/>
          <a:ext cx="0" cy="0"/>
          <a:chOff x="0" y="0"/>
          <a:chExt cx="0" cy="0"/>
        </a:xfrm>
      </p:grpSpPr>
      <p:sp>
        <p:nvSpPr>
          <p:cNvPr id="498" name="Google Shape;498;SLIDES_API1773325265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9" name="Google Shape;499;SLIDES_API1773325265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tr-TR" dirty="0"/>
              <a:t>🍐 This is a Pear Deck Multiple Choice Slide. Your current options are: A: True, B: False, C: No idea, </a:t>
            </a:r>
            <a:endParaRPr dirty="0"/>
          </a:p>
          <a:p>
            <a:pPr marL="0" lvl="0" indent="0" algn="l" rtl="0">
              <a:spcBef>
                <a:spcPts val="0"/>
              </a:spcBef>
              <a:spcAft>
                <a:spcPts val="0"/>
              </a:spcAft>
              <a:buNone/>
            </a:pPr>
            <a:r>
              <a:rPr lang="tr-TR" dirty="0"/>
              <a:t>🍐  To edit the type of question or choices, go back to the "Ask Students a Question" in the Pear Deck sidebar.</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tr-TR" dirty="0"/>
              <a:t>Lets answer this question</a:t>
            </a:r>
            <a:endParaRPr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g87604b6a1a_1_154: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0" name="Google Shape;510;g87604b6a1a_1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tr-TR" dirty="0"/>
              <a:t>Lets keep going with the third value</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tr-TR" dirty="0"/>
              <a:t>Customer Colloboration rather than contract negotiations</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tr-TR" dirty="0"/>
              <a:t>First of all, the customer is not the enemy.</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tr-TR" dirty="0"/>
              <a:t>In historical project management approaches, customers generally have three key points:</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tr-TR" b="1" dirty="0"/>
              <a:t>At the start of a project:</a:t>
            </a:r>
            <a:r>
              <a:rPr lang="tr-TR" dirty="0"/>
              <a:t> That is, when the client and the project manager negotiate the contract details.</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tr-TR" b="1" dirty="0"/>
              <a:t>When the scope changes during the project: </a:t>
            </a:r>
            <a:r>
              <a:rPr lang="tr-TR" dirty="0"/>
              <a:t>Here the customer and the project manager negotiate the changes made to the contract.</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tr-TR" b="1" dirty="0"/>
              <a:t>At the end of the project:</a:t>
            </a:r>
            <a:r>
              <a:rPr lang="tr-TR" dirty="0"/>
              <a:t> If the product does not meet the customer's expectations, the project manager and the customer negotiate again for the additional changes.</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tr-TR" dirty="0"/>
              <a:t>So this means everything will start from the beginning. Waste of time waste of many things</a:t>
            </a:r>
            <a:endParaRPr dirty="0"/>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None/>
            </a:pPr>
            <a:r>
              <a:rPr lang="tr-TR" dirty="0"/>
              <a:t>In fact, using the agile approach, there is a partnership between the customer and the development team.</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tr-TR" dirty="0"/>
              <a:t>Customer is also part of the project. For example, In some meetings the customers also come and tell their opinions . </a:t>
            </a:r>
            <a:endParaRPr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Google Shape;518;g87604b6a1a_1_169: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9" name="Google Shape;519;g87604b6a1a_1_1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tr-TR" b="1" dirty="0"/>
              <a:t>And the last one;</a:t>
            </a:r>
            <a:endParaRPr b="1" dirty="0"/>
          </a:p>
          <a:p>
            <a:pPr marL="0" lvl="0" indent="0" algn="l" rtl="0">
              <a:spcBef>
                <a:spcPts val="0"/>
              </a:spcBef>
              <a:spcAft>
                <a:spcPts val="0"/>
              </a:spcAft>
              <a:buClr>
                <a:schemeClr val="dk1"/>
              </a:buClr>
              <a:buSzPts val="1100"/>
              <a:buFont typeface="Arial"/>
              <a:buNone/>
            </a:pPr>
            <a:endParaRPr b="1" dirty="0"/>
          </a:p>
          <a:p>
            <a:pPr marL="0" lvl="0" indent="0" algn="l" rtl="0">
              <a:spcBef>
                <a:spcPts val="0"/>
              </a:spcBef>
              <a:spcAft>
                <a:spcPts val="0"/>
              </a:spcAft>
              <a:buClr>
                <a:schemeClr val="dk1"/>
              </a:buClr>
              <a:buSzPts val="1100"/>
              <a:buFont typeface="Arial"/>
              <a:buNone/>
            </a:pPr>
            <a:endParaRPr b="1" dirty="0"/>
          </a:p>
          <a:p>
            <a:pPr marL="0" lvl="0" indent="0" algn="l" rtl="0">
              <a:spcBef>
                <a:spcPts val="0"/>
              </a:spcBef>
              <a:spcAft>
                <a:spcPts val="0"/>
              </a:spcAft>
              <a:buClr>
                <a:schemeClr val="dk1"/>
              </a:buClr>
              <a:buSzPts val="1100"/>
              <a:buFont typeface="Arial"/>
              <a:buNone/>
            </a:pPr>
            <a:r>
              <a:rPr lang="tr-TR" b="1" dirty="0"/>
              <a:t>Responding to change rather than sticking to a plan</a:t>
            </a:r>
            <a:endParaRPr b="1" dirty="0"/>
          </a:p>
          <a:p>
            <a:pPr marL="0" lvl="0" indent="0" algn="l" rtl="0">
              <a:spcBef>
                <a:spcPts val="0"/>
              </a:spcBef>
              <a:spcAft>
                <a:spcPts val="0"/>
              </a:spcAft>
              <a:buClr>
                <a:schemeClr val="dk1"/>
              </a:buClr>
              <a:buSzPts val="1100"/>
              <a:buFont typeface="Arial"/>
              <a:buNone/>
            </a:pPr>
            <a:endParaRPr b="1" dirty="0"/>
          </a:p>
          <a:p>
            <a:pPr marL="0" lvl="0" indent="0" algn="l" rtl="0">
              <a:spcBef>
                <a:spcPts val="0"/>
              </a:spcBef>
              <a:spcAft>
                <a:spcPts val="0"/>
              </a:spcAft>
              <a:buClr>
                <a:schemeClr val="dk1"/>
              </a:buClr>
              <a:buSzPts val="1100"/>
              <a:buFont typeface="Arial"/>
              <a:buNone/>
            </a:pPr>
            <a:r>
              <a:rPr lang="tr-TR" dirty="0"/>
              <a:t>Change is essential to create products of value. If project teams can quickly respond to customers, users, they can develop useful products.</a:t>
            </a:r>
            <a:endParaRPr dirty="0"/>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Clr>
                <a:schemeClr val="dk1"/>
              </a:buClr>
              <a:buSzPts val="1100"/>
              <a:buFont typeface="Arial"/>
              <a:buNone/>
            </a:pPr>
            <a:r>
              <a:rPr lang="tr-TR" dirty="0"/>
              <a:t>Unfortunately, traditional project management approaches are far from change. Traditional project teams often go after a plan and miss the opportunity to create creative products.</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tr-TR" dirty="0"/>
              <a:t>In contrast, agile projects can systematically adapt to change. The flexibility of agile approaches increases project stability because change in an agile project is predictable and manageable.</a:t>
            </a:r>
            <a:endParaRPr dirty="0"/>
          </a:p>
          <a:p>
            <a:pPr marL="0" lvl="0" indent="0" algn="l" rtl="0">
              <a:spcBef>
                <a:spcPts val="0"/>
              </a:spcBef>
              <a:spcAft>
                <a:spcPts val="0"/>
              </a:spcAft>
              <a:buNone/>
            </a:pPr>
            <a:endParaRPr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6"/>
        <p:cNvGrpSpPr/>
        <p:nvPr/>
      </p:nvGrpSpPr>
      <p:grpSpPr>
        <a:xfrm>
          <a:off x="0" y="0"/>
          <a:ext cx="0" cy="0"/>
          <a:chOff x="0" y="0"/>
          <a:chExt cx="0" cy="0"/>
        </a:xfrm>
      </p:grpSpPr>
      <p:sp>
        <p:nvSpPr>
          <p:cNvPr id="527" name="Google Shape;527;g877c98f945_0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8" name="Google Shape;528;g877c98f945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tr-TR" dirty="0"/>
              <a:t>🍐 This is a Pear Deck Multiple Choice Slide. Your current options are: A: Business communication, B: Customer collaboration, C: Procurement process, </a:t>
            </a:r>
            <a:endParaRPr dirty="0"/>
          </a:p>
          <a:p>
            <a:pPr marL="0" lvl="0" indent="0" algn="l" rtl="0">
              <a:spcBef>
                <a:spcPts val="0"/>
              </a:spcBef>
              <a:spcAft>
                <a:spcPts val="0"/>
              </a:spcAft>
              <a:buNone/>
            </a:pPr>
            <a:r>
              <a:rPr lang="tr-TR" dirty="0"/>
              <a:t>🍐  To edit the type of question or choices, go back to the "Ask Students a Question" in the Pear Deck sidebar.</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tr-TR" dirty="0"/>
              <a:t>we have a peardeck question here.</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tr-TR" dirty="0"/>
              <a:t>Can you please fill in the blanks</a:t>
            </a:r>
            <a:endParaRPr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5"/>
        <p:cNvGrpSpPr/>
        <p:nvPr/>
      </p:nvGrpSpPr>
      <p:grpSpPr>
        <a:xfrm>
          <a:off x="0" y="0"/>
          <a:ext cx="0" cy="0"/>
          <a:chOff x="0" y="0"/>
          <a:chExt cx="0" cy="0"/>
        </a:xfrm>
      </p:grpSpPr>
      <p:sp>
        <p:nvSpPr>
          <p:cNvPr id="536" name="Google Shape;536;g877c98f945_0_2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7" name="Google Shape;537;g877c98f945_0_20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tr-TR" dirty="0"/>
              <a:t>Now lets take a break </a:t>
            </a:r>
            <a:endParaRPr dirty="0"/>
          </a:p>
          <a:p>
            <a:pPr marL="0" lvl="0" indent="0" algn="l" rtl="0">
              <a:lnSpc>
                <a:spcPct val="100000"/>
              </a:lnSpc>
              <a:spcBef>
                <a:spcPts val="0"/>
              </a:spcBef>
              <a:spcAft>
                <a:spcPts val="0"/>
              </a:spcAft>
              <a:buSzPts val="1400"/>
              <a:buNone/>
            </a:pPr>
            <a:endParaRPr dirty="0"/>
          </a:p>
          <a:p>
            <a:pPr marL="0" lvl="0" indent="0" algn="l" rtl="0">
              <a:lnSpc>
                <a:spcPct val="100000"/>
              </a:lnSpc>
              <a:spcBef>
                <a:spcPts val="0"/>
              </a:spcBef>
              <a:spcAft>
                <a:spcPts val="0"/>
              </a:spcAft>
              <a:buSzPts val="1400"/>
              <a:buNone/>
            </a:pPr>
            <a:r>
              <a:rPr lang="tr-TR" dirty="0"/>
              <a:t>after the break we will discuss agile principles</a:t>
            </a:r>
            <a:endParaRPr dirty="0"/>
          </a:p>
          <a:p>
            <a:pPr marL="0" lvl="0" indent="0" algn="l" rtl="0">
              <a:lnSpc>
                <a:spcPct val="100000"/>
              </a:lnSpc>
              <a:spcBef>
                <a:spcPts val="0"/>
              </a:spcBef>
              <a:spcAft>
                <a:spcPts val="0"/>
              </a:spcAft>
              <a:buSzPts val="1400"/>
              <a:buNone/>
            </a:pPr>
            <a:endParaRPr dirty="0"/>
          </a:p>
          <a:p>
            <a:pPr marL="0" lvl="0" indent="0" algn="l" rtl="0">
              <a:lnSpc>
                <a:spcPct val="100000"/>
              </a:lnSpc>
              <a:spcBef>
                <a:spcPts val="0"/>
              </a:spcBef>
              <a:spcAft>
                <a:spcPts val="0"/>
              </a:spcAft>
              <a:buSzPts val="1400"/>
              <a:buNone/>
            </a:pPr>
            <a:endParaRPr dirty="0"/>
          </a:p>
          <a:p>
            <a:pPr marL="0" lvl="0" indent="0" algn="l" rtl="0">
              <a:lnSpc>
                <a:spcPct val="100000"/>
              </a:lnSpc>
              <a:spcBef>
                <a:spcPts val="0"/>
              </a:spcBef>
              <a:spcAft>
                <a:spcPts val="0"/>
              </a:spcAft>
              <a:buSzPts val="1400"/>
              <a:buNone/>
            </a:pPr>
            <a:r>
              <a:rPr lang="tr-TR" dirty="0"/>
              <a:t>Now we will discuss agile principles</a:t>
            </a:r>
            <a:endParaRPr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7"/>
        <p:cNvGrpSpPr/>
        <p:nvPr/>
      </p:nvGrpSpPr>
      <p:grpSpPr>
        <a:xfrm>
          <a:off x="0" y="0"/>
          <a:ext cx="0" cy="0"/>
          <a:chOff x="0" y="0"/>
          <a:chExt cx="0" cy="0"/>
        </a:xfrm>
      </p:grpSpPr>
      <p:sp>
        <p:nvSpPr>
          <p:cNvPr id="648" name="Google Shape;648;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49" name="Google Shape;649;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tr-TR" dirty="0"/>
              <a:t>In the months following the publication of the Agile Manifesto, these people continued to communicate. For Agile teams, they reinforced the Agile values with 12 principles.</a:t>
            </a:r>
            <a:endParaRPr dirty="0"/>
          </a:p>
          <a:p>
            <a:pPr marL="0" lvl="0" indent="0" algn="l" rtl="0">
              <a:lnSpc>
                <a:spcPct val="100000"/>
              </a:lnSpc>
              <a:spcBef>
                <a:spcPts val="0"/>
              </a:spcBef>
              <a:spcAft>
                <a:spcPts val="0"/>
              </a:spcAft>
              <a:buSzPts val="1400"/>
              <a:buNone/>
            </a:pPr>
            <a:endParaRPr dirty="0"/>
          </a:p>
          <a:p>
            <a:pPr marL="0" lvl="0" indent="0" algn="l" rtl="0">
              <a:lnSpc>
                <a:spcPct val="100000"/>
              </a:lnSpc>
              <a:spcBef>
                <a:spcPts val="0"/>
              </a:spcBef>
              <a:spcAft>
                <a:spcPts val="0"/>
              </a:spcAft>
              <a:buSzPts val="1400"/>
              <a:buNone/>
            </a:pPr>
            <a:r>
              <a:rPr lang="tr-TR" dirty="0"/>
              <a:t>The following 12 Principles are based on the Agile Manifesto.</a:t>
            </a:r>
            <a:endParaRPr dirty="0"/>
          </a:p>
          <a:p>
            <a:pPr marL="0" lvl="0" indent="0" algn="l" rtl="0">
              <a:lnSpc>
                <a:spcPct val="100000"/>
              </a:lnSpc>
              <a:spcBef>
                <a:spcPts val="0"/>
              </a:spcBef>
              <a:spcAft>
                <a:spcPts val="0"/>
              </a:spcAft>
              <a:buNone/>
            </a:pPr>
            <a:endParaRPr dirty="0"/>
          </a:p>
          <a:p>
            <a:pPr marL="0" lvl="0" indent="0" algn="l" rtl="0">
              <a:lnSpc>
                <a:spcPct val="100000"/>
              </a:lnSpc>
              <a:spcBef>
                <a:spcPts val="0"/>
              </a:spcBef>
              <a:spcAft>
                <a:spcPts val="0"/>
              </a:spcAft>
              <a:buNone/>
            </a:pPr>
            <a:r>
              <a:rPr lang="tr-TR" dirty="0"/>
              <a:t>They said  We follow these principles:</a:t>
            </a:r>
            <a:endParaRPr dirty="0"/>
          </a:p>
          <a:p>
            <a:pPr marL="0" lvl="0" indent="0" algn="l" rtl="0">
              <a:lnSpc>
                <a:spcPct val="100000"/>
              </a:lnSpc>
              <a:spcBef>
                <a:spcPts val="0"/>
              </a:spcBef>
              <a:spcAft>
                <a:spcPts val="0"/>
              </a:spcAft>
              <a:buNone/>
            </a:pPr>
            <a:endParaRPr dirty="0"/>
          </a:p>
          <a:p>
            <a:pPr marL="0" lvl="0" indent="0" algn="l" rtl="0">
              <a:lnSpc>
                <a:spcPct val="100000"/>
              </a:lnSpc>
              <a:spcBef>
                <a:spcPts val="0"/>
              </a:spcBef>
              <a:spcAft>
                <a:spcPts val="0"/>
              </a:spcAft>
              <a:buNone/>
            </a:pPr>
            <a:r>
              <a:rPr lang="tr-TR" dirty="0"/>
              <a:t>What are those lets check them and I want to discuss some of them with you, I want to take your opinions. </a:t>
            </a:r>
            <a:endParaRPr dirty="0"/>
          </a:p>
          <a:p>
            <a:pPr marL="0" lvl="0" indent="0" algn="l" rtl="0">
              <a:lnSpc>
                <a:spcPct val="100000"/>
              </a:lnSpc>
              <a:spcBef>
                <a:spcPts val="0"/>
              </a:spcBef>
              <a:spcAft>
                <a:spcPts val="0"/>
              </a:spcAft>
              <a:buNone/>
            </a:pPr>
            <a:r>
              <a:rPr lang="tr-TR" dirty="0"/>
              <a:t>(yansılardan)</a:t>
            </a:r>
            <a:endParaRPr dirty="0"/>
          </a:p>
          <a:p>
            <a:pPr marL="457200" lvl="0" indent="-317500" algn="l" rtl="0">
              <a:lnSpc>
                <a:spcPct val="100000"/>
              </a:lnSpc>
              <a:spcBef>
                <a:spcPts val="0"/>
              </a:spcBef>
              <a:spcAft>
                <a:spcPts val="0"/>
              </a:spcAft>
              <a:buSzPts val="1400"/>
              <a:buAutoNum type="arabicPeriod"/>
            </a:pPr>
            <a:r>
              <a:rPr lang="tr-TR" dirty="0"/>
              <a:t>Main point is to satisfy the customer with early and continuous delivery of  software.</a:t>
            </a:r>
            <a:endParaRPr dirty="0"/>
          </a:p>
          <a:p>
            <a:pPr marL="457200" lvl="0" indent="0" algn="l" rtl="0">
              <a:lnSpc>
                <a:spcPct val="100000"/>
              </a:lnSpc>
              <a:spcBef>
                <a:spcPts val="0"/>
              </a:spcBef>
              <a:spcAft>
                <a:spcPts val="0"/>
              </a:spcAft>
              <a:buNone/>
            </a:pPr>
            <a:endParaRPr dirty="0"/>
          </a:p>
          <a:p>
            <a:pPr marL="457200" lvl="0" indent="-317500" algn="l" rtl="0">
              <a:lnSpc>
                <a:spcPct val="100000"/>
              </a:lnSpc>
              <a:spcBef>
                <a:spcPts val="0"/>
              </a:spcBef>
              <a:spcAft>
                <a:spcPts val="0"/>
              </a:spcAft>
              <a:buSzPts val="1400"/>
              <a:buAutoNum type="arabicPeriod"/>
            </a:pPr>
            <a:r>
              <a:rPr lang="tr-TR" dirty="0"/>
              <a:t>Welcome changing requirements, even late in development.</a:t>
            </a:r>
            <a:endParaRPr dirty="0"/>
          </a:p>
          <a:p>
            <a:pPr marL="457200" lvl="0" indent="0" algn="l" rtl="0">
              <a:lnSpc>
                <a:spcPct val="100000"/>
              </a:lnSpc>
              <a:spcBef>
                <a:spcPts val="0"/>
              </a:spcBef>
              <a:spcAft>
                <a:spcPts val="0"/>
              </a:spcAft>
              <a:buNone/>
            </a:pPr>
            <a:endParaRPr dirty="0"/>
          </a:p>
          <a:p>
            <a:pPr marL="457200" lvl="0" indent="-317500" algn="l" rtl="0">
              <a:lnSpc>
                <a:spcPct val="100000"/>
              </a:lnSpc>
              <a:spcBef>
                <a:spcPts val="0"/>
              </a:spcBef>
              <a:spcAft>
                <a:spcPts val="0"/>
              </a:spcAft>
              <a:buSzPts val="1400"/>
              <a:buAutoNum type="arabicPeriod"/>
            </a:pPr>
            <a:r>
              <a:rPr lang="tr-TR" dirty="0"/>
              <a:t>Deliver working software frequently, (from a couple of weeks to a couple of months, with a preference to the shorter timescale.)</a:t>
            </a:r>
            <a:endParaRPr dirty="0"/>
          </a:p>
          <a:p>
            <a:pPr marL="457200" lvl="0" indent="0" algn="l" rtl="0">
              <a:lnSpc>
                <a:spcPct val="100000"/>
              </a:lnSpc>
              <a:spcBef>
                <a:spcPts val="0"/>
              </a:spcBef>
              <a:spcAft>
                <a:spcPts val="0"/>
              </a:spcAft>
              <a:buNone/>
            </a:pPr>
            <a:endParaRPr dirty="0"/>
          </a:p>
          <a:p>
            <a:pPr marL="457200" lvl="0" indent="-317500" algn="l" rtl="0">
              <a:lnSpc>
                <a:spcPct val="100000"/>
              </a:lnSpc>
              <a:spcBef>
                <a:spcPts val="0"/>
              </a:spcBef>
              <a:spcAft>
                <a:spcPts val="0"/>
              </a:spcAft>
              <a:buSzPts val="1400"/>
              <a:buAutoNum type="arabicPeriod"/>
            </a:pPr>
            <a:r>
              <a:rPr lang="tr-TR" dirty="0"/>
              <a:t>Business people and developers must work together in the project.</a:t>
            </a:r>
            <a:endParaRPr dirty="0"/>
          </a:p>
          <a:p>
            <a:pPr marL="457200" lvl="0" indent="0" algn="l" rtl="0">
              <a:lnSpc>
                <a:spcPct val="100000"/>
              </a:lnSpc>
              <a:spcBef>
                <a:spcPts val="0"/>
              </a:spcBef>
              <a:spcAft>
                <a:spcPts val="0"/>
              </a:spcAft>
              <a:buNone/>
            </a:pPr>
            <a:endParaRPr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5"/>
        <p:cNvGrpSpPr/>
        <p:nvPr/>
      </p:nvGrpSpPr>
      <p:grpSpPr>
        <a:xfrm>
          <a:off x="0" y="0"/>
          <a:ext cx="0" cy="0"/>
          <a:chOff x="0" y="0"/>
          <a:chExt cx="0" cy="0"/>
        </a:xfrm>
      </p:grpSpPr>
      <p:sp>
        <p:nvSpPr>
          <p:cNvPr id="666" name="Google Shape;666;g877c98f945_0_1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67" name="Google Shape;667;g877c98f945_0_13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dirty="0">
              <a:solidFill>
                <a:schemeClr val="dk1"/>
              </a:solidFill>
            </a:endParaRPr>
          </a:p>
          <a:p>
            <a:pPr marL="457200" lvl="0" indent="0" algn="l" rtl="0">
              <a:spcBef>
                <a:spcPts val="0"/>
              </a:spcBef>
              <a:spcAft>
                <a:spcPts val="0"/>
              </a:spcAft>
              <a:buNone/>
            </a:pPr>
            <a:r>
              <a:rPr lang="tr-TR" dirty="0">
                <a:solidFill>
                  <a:schemeClr val="dk1"/>
                </a:solidFill>
              </a:rPr>
              <a:t>5. Build projects with  motivated individuals. Give support they need, and trust them to get the job done.</a:t>
            </a:r>
            <a:endParaRPr dirty="0">
              <a:solidFill>
                <a:schemeClr val="dk1"/>
              </a:solidFill>
            </a:endParaRPr>
          </a:p>
          <a:p>
            <a:pPr marL="457200" lvl="0" indent="0" algn="l" rtl="0">
              <a:spcBef>
                <a:spcPts val="0"/>
              </a:spcBef>
              <a:spcAft>
                <a:spcPts val="0"/>
              </a:spcAft>
              <a:buNone/>
            </a:pPr>
            <a:endParaRPr dirty="0">
              <a:solidFill>
                <a:schemeClr val="dk1"/>
              </a:solidFill>
            </a:endParaRPr>
          </a:p>
          <a:p>
            <a:pPr marL="457200" lvl="0" indent="0" algn="l" rtl="0">
              <a:spcBef>
                <a:spcPts val="0"/>
              </a:spcBef>
              <a:spcAft>
                <a:spcPts val="0"/>
              </a:spcAft>
              <a:buNone/>
            </a:pPr>
            <a:r>
              <a:rPr lang="tr-TR" dirty="0">
                <a:solidFill>
                  <a:schemeClr val="dk1"/>
                </a:solidFill>
              </a:rPr>
              <a:t>6. The most efficient and effective method of conveying information to and within a development team is face-to-face conversation.</a:t>
            </a:r>
            <a:endParaRPr dirty="0">
              <a:solidFill>
                <a:schemeClr val="dk1"/>
              </a:solidFill>
            </a:endParaRPr>
          </a:p>
          <a:p>
            <a:pPr marL="457200" lvl="0" indent="0" algn="l" rtl="0">
              <a:spcBef>
                <a:spcPts val="0"/>
              </a:spcBef>
              <a:spcAft>
                <a:spcPts val="0"/>
              </a:spcAft>
              <a:buNone/>
            </a:pPr>
            <a:endParaRPr dirty="0">
              <a:solidFill>
                <a:schemeClr val="dk1"/>
              </a:solidFill>
            </a:endParaRPr>
          </a:p>
          <a:p>
            <a:pPr marL="457200" lvl="0" indent="0" algn="l" rtl="0">
              <a:spcBef>
                <a:spcPts val="0"/>
              </a:spcBef>
              <a:spcAft>
                <a:spcPts val="0"/>
              </a:spcAft>
              <a:buNone/>
            </a:pPr>
            <a:r>
              <a:rPr lang="tr-TR" dirty="0">
                <a:solidFill>
                  <a:schemeClr val="dk1"/>
                </a:solidFill>
              </a:rPr>
              <a:t>7. Working software is the primary measure of progress.</a:t>
            </a:r>
            <a:endParaRPr dirty="0">
              <a:solidFill>
                <a:schemeClr val="dk1"/>
              </a:solidFill>
            </a:endParaRPr>
          </a:p>
          <a:p>
            <a:pPr marL="457200" lvl="0" indent="0" algn="l" rtl="0">
              <a:spcBef>
                <a:spcPts val="0"/>
              </a:spcBef>
              <a:spcAft>
                <a:spcPts val="0"/>
              </a:spcAft>
              <a:buNone/>
            </a:pPr>
            <a:endParaRPr dirty="0">
              <a:solidFill>
                <a:schemeClr val="dk1"/>
              </a:solidFill>
            </a:endParaRPr>
          </a:p>
          <a:p>
            <a:pPr marL="457200" lvl="0" indent="0" algn="l" rtl="0">
              <a:spcBef>
                <a:spcPts val="0"/>
              </a:spcBef>
              <a:spcAft>
                <a:spcPts val="0"/>
              </a:spcAft>
              <a:buNone/>
            </a:pPr>
            <a:r>
              <a:rPr lang="tr-TR" dirty="0">
                <a:solidFill>
                  <a:schemeClr val="dk1"/>
                </a:solidFill>
              </a:rPr>
              <a:t>8. Agile processes promote sustainable development. They should be able to maintain a constant pace.</a:t>
            </a:r>
            <a:endParaRPr dirty="0">
              <a:solidFill>
                <a:schemeClr val="dk1"/>
              </a:solidFill>
            </a:endParaRPr>
          </a:p>
          <a:p>
            <a:pPr marL="457200" lvl="0" indent="0" algn="l" rtl="0">
              <a:spcBef>
                <a:spcPts val="0"/>
              </a:spcBef>
              <a:spcAft>
                <a:spcPts val="0"/>
              </a:spcAft>
              <a:buNone/>
            </a:pPr>
            <a:r>
              <a:rPr lang="tr-TR" dirty="0">
                <a:solidFill>
                  <a:schemeClr val="dk1"/>
                </a:solidFill>
              </a:rPr>
              <a:t>I want to discuss that point why do you think a constant pace is important?</a:t>
            </a:r>
            <a:endParaRPr dirty="0">
              <a:solidFill>
                <a:schemeClr val="dk1"/>
              </a:solidFil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p:cNvGrpSpPr/>
        <p:nvPr/>
      </p:nvGrpSpPr>
      <p:grpSpPr>
        <a:xfrm>
          <a:off x="0" y="0"/>
          <a:ext cx="0" cy="0"/>
          <a:chOff x="0" y="0"/>
          <a:chExt cx="0" cy="0"/>
        </a:xfrm>
      </p:grpSpPr>
      <p:sp>
        <p:nvSpPr>
          <p:cNvPr id="684" name="Google Shape;684;g877c98f945_0_1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85" name="Google Shape;685;g877c98f945_0_15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dirty="0">
              <a:solidFill>
                <a:schemeClr val="dk1"/>
              </a:solidFill>
            </a:endParaRPr>
          </a:p>
          <a:p>
            <a:pPr marL="45720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tr-TR" dirty="0">
                <a:solidFill>
                  <a:schemeClr val="dk1"/>
                </a:solidFill>
              </a:rPr>
              <a:t>9. Continuous attention to technical excellence and good design enhances agility.</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tr-TR" dirty="0">
                <a:solidFill>
                  <a:schemeClr val="dk1"/>
                </a:solidFill>
              </a:rPr>
              <a:t>10.  Simplicity--the art of maximizing the amount of work not done--is essential.</a:t>
            </a:r>
            <a:endParaRPr dirty="0">
              <a:solidFill>
                <a:schemeClr val="dk1"/>
              </a:solidFill>
            </a:endParaRPr>
          </a:p>
          <a:p>
            <a:pPr marL="0" lvl="0" indent="0" algn="l" rtl="0">
              <a:spcBef>
                <a:spcPts val="0"/>
              </a:spcBef>
              <a:spcAft>
                <a:spcPts val="0"/>
              </a:spcAft>
              <a:buNone/>
            </a:pPr>
            <a:r>
              <a:rPr lang="tr-TR" dirty="0">
                <a:solidFill>
                  <a:schemeClr val="dk1"/>
                </a:solidFill>
              </a:rPr>
              <a:t>In my opinion this is the most important principle. They called the simplicity as an art.</a:t>
            </a:r>
            <a:endParaRPr dirty="0">
              <a:solidFill>
                <a:schemeClr val="dk1"/>
              </a:solidFill>
            </a:endParaRPr>
          </a:p>
          <a:p>
            <a:pPr marL="0" lvl="0" indent="0" algn="l" rtl="0">
              <a:spcBef>
                <a:spcPts val="0"/>
              </a:spcBef>
              <a:spcAft>
                <a:spcPts val="0"/>
              </a:spcAft>
              <a:buNone/>
            </a:pPr>
            <a:r>
              <a:rPr lang="tr-TR" dirty="0">
                <a:solidFill>
                  <a:schemeClr val="dk1"/>
                </a:solidFill>
              </a:rPr>
              <a:t>Lets discuss this one. What do you understand from the art of maximazing the amount of work not done?</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tr-TR" dirty="0">
                <a:solidFill>
                  <a:schemeClr val="dk1"/>
                </a:solidFill>
              </a:rPr>
              <a:t>I think this is about entropy. In thermodynamics second law there is a law says minimum energy and maksimum work.</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tr-TR" dirty="0">
                <a:solidFill>
                  <a:schemeClr val="dk1"/>
                </a:solidFill>
              </a:rPr>
              <a:t>There is a project and you are making the list of to do’s and there are  100 to do’s. At the end of the projects you will have a 100 dones. If you keep work simple and make the same project with 50 dones you dont have to do other 50 things. So this is maximazing the work not-done?</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tr-TR" dirty="0">
                <a:solidFill>
                  <a:schemeClr val="dk1"/>
                </a:solidFill>
              </a:rPr>
              <a:t>11. Actually the last two principles completes each other.</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tr-TR" dirty="0">
                <a:solidFill>
                  <a:srgbClr val="3A3F50"/>
                </a:solidFill>
              </a:rPr>
              <a:t>The best work comes from self-organizing teams.and the teams </a:t>
            </a:r>
            <a:r>
              <a:rPr lang="tr-TR" dirty="0">
                <a:solidFill>
                  <a:schemeClr val="dk1"/>
                </a:solidFill>
              </a:rPr>
              <a:t> At regular intervals, the team have to think about how to become more effective, they need to make self criticism and take feedbacks.</a:t>
            </a:r>
            <a:endParaRPr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1"/>
        <p:cNvGrpSpPr/>
        <p:nvPr/>
      </p:nvGrpSpPr>
      <p:grpSpPr>
        <a:xfrm>
          <a:off x="0" y="0"/>
          <a:ext cx="0" cy="0"/>
          <a:chOff x="0" y="0"/>
          <a:chExt cx="0" cy="0"/>
        </a:xfrm>
      </p:grpSpPr>
      <p:sp>
        <p:nvSpPr>
          <p:cNvPr id="702" name="Google Shape;702;g6f49d6e492_0_33: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3" name="Google Shape;703;g6f49d6e492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tr-TR" sz="1400" dirty="0"/>
              <a:t>Here is the summary of 12 principles in one slide:</a:t>
            </a:r>
            <a:endParaRPr sz="1400" dirty="0"/>
          </a:p>
          <a:p>
            <a:pPr marL="0" lvl="0" indent="0" algn="l" rtl="0">
              <a:lnSpc>
                <a:spcPct val="100000"/>
              </a:lnSpc>
              <a:spcBef>
                <a:spcPts val="1200"/>
              </a:spcBef>
              <a:spcAft>
                <a:spcPts val="0"/>
              </a:spcAft>
              <a:buClr>
                <a:schemeClr val="dk1"/>
              </a:buClr>
              <a:buSzPts val="1100"/>
              <a:buFont typeface="Arial"/>
              <a:buNone/>
            </a:pPr>
            <a:endParaRPr sz="1400" dirty="0">
              <a:solidFill>
                <a:schemeClr val="dk1"/>
              </a:solidFill>
            </a:endParaRPr>
          </a:p>
          <a:p>
            <a:pPr marL="0" lvl="0" indent="0" algn="l" rtl="0">
              <a:lnSpc>
                <a:spcPct val="100000"/>
              </a:lnSpc>
              <a:spcBef>
                <a:spcPts val="1200"/>
              </a:spcBef>
              <a:spcAft>
                <a:spcPts val="1200"/>
              </a:spcAft>
              <a:buClr>
                <a:schemeClr val="dk1"/>
              </a:buClr>
              <a:buSzPts val="1100"/>
              <a:buFont typeface="Arial"/>
              <a:buNone/>
            </a:pPr>
            <a:r>
              <a:rPr lang="tr-TR" sz="1400" dirty="0">
                <a:solidFill>
                  <a:schemeClr val="dk1"/>
                </a:solidFill>
              </a:rPr>
              <a:t>(yansıdan oku)</a:t>
            </a:r>
            <a:endParaRPr sz="1400" dirty="0">
              <a:solidFill>
                <a:schemeClr val="dk1"/>
              </a:solidFill>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9"/>
        <p:cNvGrpSpPr/>
        <p:nvPr/>
      </p:nvGrpSpPr>
      <p:grpSpPr>
        <a:xfrm>
          <a:off x="0" y="0"/>
          <a:ext cx="0" cy="0"/>
          <a:chOff x="0" y="0"/>
          <a:chExt cx="0" cy="0"/>
        </a:xfrm>
      </p:grpSpPr>
      <p:sp>
        <p:nvSpPr>
          <p:cNvPr id="710" name="Google Shape;710;g877c98f945_0_4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1" name="Google Shape;711;g877c98f945_0_4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tr-TR" dirty="0"/>
              <a:t>🍐 This is a Pear Deck Multiple Choice Slide. Your current options are: A: Satisfy the boss, B: Welcome change, C: Maintain simplicity, D: Work together, </a:t>
            </a:r>
            <a:endParaRPr dirty="0"/>
          </a:p>
          <a:p>
            <a:pPr marL="0" lvl="0" indent="0" algn="l" rtl="0">
              <a:spcBef>
                <a:spcPts val="0"/>
              </a:spcBef>
              <a:spcAft>
                <a:spcPts val="0"/>
              </a:spcAft>
              <a:buNone/>
            </a:pPr>
            <a:r>
              <a:rPr lang="tr-TR" dirty="0"/>
              <a:t>🍐  To edit the type of question or choices, go back to the "Ask Students a Question" in the Pear Deck sidebar.</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tr-TR" dirty="0"/>
              <a:t>Can you please answer that question?</a:t>
            </a: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SLIDES_API1522754418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SLIDES_API1522754418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tr-TR" b="1">
                <a:solidFill>
                  <a:schemeClr val="dk1"/>
                </a:solidFill>
              </a:rPr>
              <a:t>Ask a Question</a:t>
            </a:r>
            <a:endParaRPr b="1">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tr-TR">
                <a:solidFill>
                  <a:schemeClr val="dk1"/>
                </a:solidFill>
              </a:rPr>
              <a:t>🍐 This is a Pear Deck Text Slide </a:t>
            </a:r>
            <a:endParaRPr>
              <a:solidFill>
                <a:schemeClr val="dk1"/>
              </a:solidFill>
            </a:endParaRPr>
          </a:p>
          <a:p>
            <a:pPr marL="0" lvl="0" indent="0" algn="l" rtl="0">
              <a:spcBef>
                <a:spcPts val="0"/>
              </a:spcBef>
              <a:spcAft>
                <a:spcPts val="0"/>
              </a:spcAft>
              <a:buNone/>
            </a:pPr>
            <a:r>
              <a:rPr lang="tr-TR">
                <a:solidFill>
                  <a:schemeClr val="dk1"/>
                </a:solidFill>
              </a:rPr>
              <a:t>🍐 To edit the type of question, go back to the "Ask Students a Question" in the Pear Deck sidebar.</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tr-TR">
                <a:solidFill>
                  <a:schemeClr val="dk1"/>
                </a:solidFill>
              </a:rPr>
              <a:t>This is just a question to make a brain storming.</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tr-TR">
                <a:solidFill>
                  <a:schemeClr val="dk1"/>
                </a:solidFill>
              </a:rPr>
              <a:t>I think it differs from person to person.</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tr-TR">
                <a:solidFill>
                  <a:schemeClr val="dk1"/>
                </a:solidFill>
              </a:rPr>
              <a:t>There is no right or wrong here.</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endParaRPr>
              <a:solidFill>
                <a:schemeClr val="dk1"/>
              </a:solidFil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9"/>
        <p:cNvGrpSpPr/>
        <p:nvPr/>
      </p:nvGrpSpPr>
      <p:grpSpPr>
        <a:xfrm>
          <a:off x="0" y="0"/>
          <a:ext cx="0" cy="0"/>
          <a:chOff x="0" y="0"/>
          <a:chExt cx="0" cy="0"/>
        </a:xfrm>
      </p:grpSpPr>
      <p:sp>
        <p:nvSpPr>
          <p:cNvPr id="720" name="Google Shape;720;g877c98f945_0_3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21" name="Google Shape;721;g877c98f945_0_3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1"/>
        <p:cNvGrpSpPr/>
        <p:nvPr/>
      </p:nvGrpSpPr>
      <p:grpSpPr>
        <a:xfrm>
          <a:off x="0" y="0"/>
          <a:ext cx="0" cy="0"/>
          <a:chOff x="0" y="0"/>
          <a:chExt cx="0" cy="0"/>
        </a:xfrm>
      </p:grpSpPr>
      <p:sp>
        <p:nvSpPr>
          <p:cNvPr id="832" name="Google Shape;832;g877c98f945_0_176: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3" name="Google Shape;833;g877c98f945_0_1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tr-TR" dirty="0"/>
              <a:t>Agile approaches have changed attitudes towards project management processes.</a:t>
            </a:r>
            <a:endParaRPr dirty="0"/>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Clr>
                <a:schemeClr val="dk1"/>
              </a:buClr>
              <a:buSzPts val="1100"/>
              <a:buFont typeface="Arial"/>
              <a:buNone/>
            </a:pPr>
            <a:r>
              <a:rPr lang="tr-TR" dirty="0"/>
              <a:t>In the past, it is  assumed that when trying to improve the Processes, more processes and more formalities would get better results. </a:t>
            </a:r>
            <a:endParaRPr dirty="0"/>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Clr>
                <a:schemeClr val="dk1"/>
              </a:buClr>
              <a:buSzPts val="1100"/>
              <a:buFont typeface="Arial"/>
              <a:buNone/>
            </a:pPr>
            <a:r>
              <a:rPr lang="tr-TR" dirty="0"/>
              <a:t>Of course, such an approach requires more time, cost and often reduces quality.</a:t>
            </a:r>
            <a:endParaRPr dirty="0"/>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None/>
            </a:pPr>
            <a:r>
              <a:rPr lang="tr-TR" dirty="0"/>
              <a:t>The Manifesto and the 12 principles recognized that many processes are a problem, not a solution, and the right amount of the right process differs in each case.</a:t>
            </a:r>
            <a:endParaRPr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1"/>
        <p:cNvGrpSpPr/>
        <p:nvPr/>
      </p:nvGrpSpPr>
      <p:grpSpPr>
        <a:xfrm>
          <a:off x="0" y="0"/>
          <a:ext cx="0" cy="0"/>
          <a:chOff x="0" y="0"/>
          <a:chExt cx="0" cy="0"/>
        </a:xfrm>
      </p:grpSpPr>
      <p:sp>
        <p:nvSpPr>
          <p:cNvPr id="852" name="Google Shape;852;g877c98f945_0_439: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3" name="Google Shape;853;g877c98f945_0_4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tr-TR" dirty="0"/>
              <a:t>Agile approaches have changed attitudes towards information technology employees.</a:t>
            </a:r>
            <a:endParaRPr dirty="0"/>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Clr>
                <a:schemeClr val="dk1"/>
              </a:buClr>
              <a:buSzPts val="1100"/>
              <a:buFont typeface="Arial"/>
              <a:buNone/>
            </a:pPr>
            <a:r>
              <a:rPr lang="tr-TR" dirty="0"/>
              <a:t>IT groups have begun to remember that development team members are not disposable resources, but individuals whose skills, abilities and innovation make a difference in every project.</a:t>
            </a:r>
            <a:endParaRPr dirty="0"/>
          </a:p>
          <a:p>
            <a:pPr marL="0" lvl="0" indent="0" algn="l" rtl="0">
              <a:spcBef>
                <a:spcPts val="0"/>
              </a:spcBef>
              <a:spcAft>
                <a:spcPts val="0"/>
              </a:spcAft>
              <a:buClr>
                <a:schemeClr val="dk1"/>
              </a:buClr>
              <a:buSzPts val="1100"/>
              <a:buFont typeface="Arial"/>
              <a:buNone/>
            </a:pPr>
            <a:r>
              <a:rPr lang="tr-TR" dirty="0"/>
              <a:t>Every one is valueble</a:t>
            </a:r>
            <a:endParaRPr dirty="0"/>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9"/>
        <p:cNvGrpSpPr/>
        <p:nvPr/>
      </p:nvGrpSpPr>
      <p:grpSpPr>
        <a:xfrm>
          <a:off x="0" y="0"/>
          <a:ext cx="0" cy="0"/>
          <a:chOff x="0" y="0"/>
          <a:chExt cx="0" cy="0"/>
        </a:xfrm>
      </p:grpSpPr>
      <p:sp>
        <p:nvSpPr>
          <p:cNvPr id="860" name="Google Shape;860;g877c98f945_0_459: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1" name="Google Shape;861;g877c98f945_0_4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tr-TR" dirty="0"/>
              <a:t>Agile approaches have also changed the relationship between business and IT teams.</a:t>
            </a:r>
            <a:endParaRPr dirty="0"/>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Clr>
                <a:schemeClr val="dk1"/>
              </a:buClr>
              <a:buSzPts val="1100"/>
              <a:buFont typeface="Arial"/>
              <a:buNone/>
            </a:pPr>
            <a:r>
              <a:rPr lang="tr-TR" dirty="0"/>
              <a:t>Agile project management brought these participants together in the same project team, with equal levels of participation and common goals.</a:t>
            </a:r>
            <a:endParaRPr dirty="0"/>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None/>
            </a:pPr>
            <a:endParaRPr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1"/>
        <p:cNvGrpSpPr/>
        <p:nvPr/>
      </p:nvGrpSpPr>
      <p:grpSpPr>
        <a:xfrm>
          <a:off x="0" y="0"/>
          <a:ext cx="0" cy="0"/>
          <a:chOff x="0" y="0"/>
          <a:chExt cx="0" cy="0"/>
        </a:xfrm>
      </p:grpSpPr>
      <p:sp>
        <p:nvSpPr>
          <p:cNvPr id="872" name="Google Shape;872;g877c98f945_0_473: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3" name="Google Shape;873;g877c98f945_0_4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tr-TR" dirty="0"/>
              <a:t>Agile approach corrected attitudes towards change.</a:t>
            </a:r>
            <a:endParaRPr dirty="0"/>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Clr>
                <a:schemeClr val="dk1"/>
              </a:buClr>
              <a:buSzPts val="1100"/>
              <a:buFont typeface="Arial"/>
              <a:buNone/>
            </a:pPr>
            <a:r>
              <a:rPr lang="tr-TR" dirty="0"/>
              <a:t>Traditional approaches viewed change as a problem to be avoided or minimized.</a:t>
            </a:r>
            <a:endParaRPr dirty="0"/>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None/>
            </a:pPr>
            <a:r>
              <a:rPr lang="tr-TR" dirty="0"/>
              <a:t>The Agile Manifesto and its principles helped define change as an opportunity to ensure the implementation of the most knowledgeable ideas.</a:t>
            </a:r>
            <a:endParaRPr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9"/>
        <p:cNvGrpSpPr/>
        <p:nvPr/>
      </p:nvGrpSpPr>
      <p:grpSpPr>
        <a:xfrm>
          <a:off x="0" y="0"/>
          <a:ext cx="0" cy="0"/>
          <a:chOff x="0" y="0"/>
          <a:chExt cx="0" cy="0"/>
        </a:xfrm>
      </p:grpSpPr>
      <p:sp>
        <p:nvSpPr>
          <p:cNvPr id="880" name="Google Shape;880;gd6f86d315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81" name="Google Shape;881;gd6f86d3157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1"/>
        <p:cNvGrpSpPr/>
        <p:nvPr/>
      </p:nvGrpSpPr>
      <p:grpSpPr>
        <a:xfrm>
          <a:off x="0" y="0"/>
          <a:ext cx="0" cy="0"/>
          <a:chOff x="0" y="0"/>
          <a:chExt cx="0" cy="0"/>
        </a:xfrm>
      </p:grpSpPr>
      <p:sp>
        <p:nvSpPr>
          <p:cNvPr id="992" name="Google Shape;992;g86155d754b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93" name="Google Shape;993;g86155d754b_0_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tr-TR" dirty="0"/>
              <a:t>Agile Project Management is not a methodology. It is an approach about how we can manage projects with the administrative and technical tools under the Agile umbrella.</a:t>
            </a:r>
            <a:endParaRPr dirty="0"/>
          </a:p>
          <a:p>
            <a:pPr marL="0" lvl="0" indent="0" algn="l" rtl="0">
              <a:lnSpc>
                <a:spcPct val="100000"/>
              </a:lnSpc>
              <a:spcBef>
                <a:spcPts val="0"/>
              </a:spcBef>
              <a:spcAft>
                <a:spcPts val="0"/>
              </a:spcAft>
              <a:buSzPts val="1400"/>
              <a:buNone/>
            </a:pPr>
            <a:endParaRPr dirty="0"/>
          </a:p>
          <a:p>
            <a:pPr marL="0" lvl="0" indent="0" algn="l" rtl="0">
              <a:lnSpc>
                <a:spcPct val="100000"/>
              </a:lnSpc>
              <a:spcBef>
                <a:spcPts val="0"/>
              </a:spcBef>
              <a:spcAft>
                <a:spcPts val="0"/>
              </a:spcAft>
              <a:buSzPts val="1400"/>
              <a:buNone/>
            </a:pPr>
            <a:r>
              <a:rPr lang="tr-TR" dirty="0"/>
              <a:t>Different tools can be used according to the size of the teams, the current working style and the dynamics of the product to be created.</a:t>
            </a:r>
            <a:endParaRPr dirty="0"/>
          </a:p>
          <a:p>
            <a:pPr marL="0" lvl="0" indent="0" algn="l" rtl="0">
              <a:lnSpc>
                <a:spcPct val="100000"/>
              </a:lnSpc>
              <a:spcBef>
                <a:spcPts val="0"/>
              </a:spcBef>
              <a:spcAft>
                <a:spcPts val="0"/>
              </a:spcAft>
              <a:buSzPts val="1400"/>
              <a:buNone/>
            </a:pPr>
            <a:endParaRPr dirty="0"/>
          </a:p>
          <a:p>
            <a:pPr marL="0" lvl="0" indent="0" algn="l" rtl="0">
              <a:lnSpc>
                <a:spcPct val="100000"/>
              </a:lnSpc>
              <a:spcBef>
                <a:spcPts val="0"/>
              </a:spcBef>
              <a:spcAft>
                <a:spcPts val="0"/>
              </a:spcAft>
              <a:buSzPts val="1400"/>
              <a:buNone/>
            </a:pPr>
            <a:r>
              <a:rPr lang="tr-TR" dirty="0"/>
              <a:t>These tools can be listed as Dynamic System Development Methodology (DSDM), Scrum, Kanban, Extreme Programming (XP), Test Driven Development (TDD), Feature Driven Development (FDD), Lean Development.</a:t>
            </a:r>
            <a:endParaRPr dirty="0"/>
          </a:p>
          <a:p>
            <a:pPr marL="0" lvl="0" indent="0" algn="l" rtl="0">
              <a:lnSpc>
                <a:spcPct val="100000"/>
              </a:lnSpc>
              <a:spcBef>
                <a:spcPts val="0"/>
              </a:spcBef>
              <a:spcAft>
                <a:spcPts val="0"/>
              </a:spcAft>
              <a:buSzPts val="1400"/>
              <a:buNone/>
            </a:pPr>
            <a:endParaRPr dirty="0"/>
          </a:p>
          <a:p>
            <a:pPr marL="0" lvl="0" indent="0" algn="l" rtl="0">
              <a:lnSpc>
                <a:spcPct val="100000"/>
              </a:lnSpc>
              <a:spcBef>
                <a:spcPts val="0"/>
              </a:spcBef>
              <a:spcAft>
                <a:spcPts val="0"/>
              </a:spcAft>
              <a:buSzPts val="1400"/>
              <a:buNone/>
            </a:pPr>
            <a:r>
              <a:rPr lang="tr-TR" dirty="0"/>
              <a:t>It helps us to adapt to changing market conditions with the continuous delivery process and to produce the right product by including the customer in regular evaluations.</a:t>
            </a:r>
            <a:endParaRPr dirty="0"/>
          </a:p>
          <a:p>
            <a:pPr marL="0" lvl="0" indent="0" algn="l" rtl="0">
              <a:lnSpc>
                <a:spcPct val="100000"/>
              </a:lnSpc>
              <a:spcBef>
                <a:spcPts val="0"/>
              </a:spcBef>
              <a:spcAft>
                <a:spcPts val="0"/>
              </a:spcAft>
              <a:buSzPts val="1400"/>
              <a:buNone/>
            </a:pPr>
            <a:endParaRPr dirty="0"/>
          </a:p>
          <a:p>
            <a:pPr marL="0" lvl="0" indent="0" algn="l" rtl="0">
              <a:lnSpc>
                <a:spcPct val="100000"/>
              </a:lnSpc>
              <a:spcBef>
                <a:spcPts val="0"/>
              </a:spcBef>
              <a:spcAft>
                <a:spcPts val="0"/>
              </a:spcAft>
              <a:buSzPts val="1400"/>
              <a:buNone/>
            </a:pPr>
            <a:r>
              <a:rPr lang="tr-TR" dirty="0"/>
              <a:t>You can find the most suitable tool that will give you the Agile approach by making a pilot project and trying it and constantly improving the process with the perspective of being agile.</a:t>
            </a:r>
            <a:endParaRPr dirty="0"/>
          </a:p>
          <a:p>
            <a:pPr marL="0" lvl="0" indent="0" algn="l" rtl="0">
              <a:lnSpc>
                <a:spcPct val="100000"/>
              </a:lnSpc>
              <a:spcBef>
                <a:spcPts val="0"/>
              </a:spcBef>
              <a:spcAft>
                <a:spcPts val="0"/>
              </a:spcAft>
              <a:buSzPts val="1400"/>
              <a:buNone/>
            </a:pPr>
            <a:endParaRPr dirty="0"/>
          </a:p>
          <a:p>
            <a:pPr marL="0" lvl="0" indent="0" algn="l" rtl="0">
              <a:lnSpc>
                <a:spcPct val="100000"/>
              </a:lnSpc>
              <a:spcBef>
                <a:spcPts val="0"/>
              </a:spcBef>
              <a:spcAft>
                <a:spcPts val="0"/>
              </a:spcAft>
              <a:buSzPts val="1400"/>
              <a:buNone/>
            </a:pPr>
            <a:endParaRPr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0"/>
        <p:cNvGrpSpPr/>
        <p:nvPr/>
      </p:nvGrpSpPr>
      <p:grpSpPr>
        <a:xfrm>
          <a:off x="0" y="0"/>
          <a:ext cx="0" cy="0"/>
          <a:chOff x="0" y="0"/>
          <a:chExt cx="0" cy="0"/>
        </a:xfrm>
      </p:grpSpPr>
      <p:sp>
        <p:nvSpPr>
          <p:cNvPr id="1011" name="Google Shape;101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12" name="Google Shape;101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tr-TR" dirty="0"/>
              <a:t>Lets summirise the topic;</a:t>
            </a:r>
            <a:endParaRPr dirty="0"/>
          </a:p>
          <a:p>
            <a:pPr marL="0" lvl="0" indent="0" algn="l" rtl="0">
              <a:lnSpc>
                <a:spcPct val="100000"/>
              </a:lnSpc>
              <a:spcBef>
                <a:spcPts val="0"/>
              </a:spcBef>
              <a:spcAft>
                <a:spcPts val="0"/>
              </a:spcAft>
              <a:buSzPts val="1400"/>
              <a:buNone/>
            </a:pPr>
            <a:endParaRPr dirty="0"/>
          </a:p>
          <a:p>
            <a:pPr marL="0" lvl="0" indent="0" algn="l" rtl="0">
              <a:spcBef>
                <a:spcPts val="0"/>
              </a:spcBef>
              <a:spcAft>
                <a:spcPts val="0"/>
              </a:spcAft>
              <a:buSzPts val="1100"/>
              <a:buNone/>
            </a:pPr>
            <a:r>
              <a:rPr lang="tr-TR" sz="1500" dirty="0">
                <a:solidFill>
                  <a:srgbClr val="2B2A30"/>
                </a:solidFill>
                <a:latin typeface="Montserrat Medium"/>
                <a:ea typeface="Montserrat Medium"/>
                <a:cs typeface="Montserrat Medium"/>
                <a:sym typeface="Montserrat Medium"/>
              </a:rPr>
              <a:t>The product can be easily and rapidly developed and tested by dividing it into small pieces.</a:t>
            </a:r>
            <a:endParaRPr sz="1500" dirty="0">
              <a:solidFill>
                <a:srgbClr val="2B2A30"/>
              </a:solidFill>
              <a:latin typeface="Montserrat Medium"/>
              <a:ea typeface="Montserrat Medium"/>
              <a:cs typeface="Montserrat Medium"/>
              <a:sym typeface="Montserrat Medium"/>
            </a:endParaRPr>
          </a:p>
          <a:p>
            <a:pPr marL="0" lvl="0" indent="0" algn="l" rtl="0">
              <a:spcBef>
                <a:spcPts val="0"/>
              </a:spcBef>
              <a:spcAft>
                <a:spcPts val="0"/>
              </a:spcAft>
              <a:buSzPts val="1100"/>
              <a:buNone/>
            </a:pPr>
            <a:endParaRPr sz="1500" dirty="0">
              <a:solidFill>
                <a:srgbClr val="2B2A30"/>
              </a:solidFill>
              <a:latin typeface="Montserrat Medium"/>
              <a:ea typeface="Montserrat Medium"/>
              <a:cs typeface="Montserrat Medium"/>
              <a:sym typeface="Montserrat Medium"/>
            </a:endParaRPr>
          </a:p>
          <a:p>
            <a:pPr marL="0" lvl="0" indent="0" algn="l" rtl="0">
              <a:lnSpc>
                <a:spcPct val="155556"/>
              </a:lnSpc>
              <a:spcBef>
                <a:spcPts val="0"/>
              </a:spcBef>
              <a:spcAft>
                <a:spcPts val="0"/>
              </a:spcAft>
              <a:buSzPts val="1100"/>
              <a:buNone/>
            </a:pPr>
            <a:r>
              <a:rPr lang="tr-TR" sz="1600" dirty="0">
                <a:solidFill>
                  <a:srgbClr val="091E42"/>
                </a:solidFill>
                <a:highlight>
                  <a:schemeClr val="lt1"/>
                </a:highlight>
                <a:latin typeface="Roboto"/>
                <a:ea typeface="Roboto"/>
                <a:cs typeface="Roboto"/>
                <a:sym typeface="Roboto"/>
              </a:rPr>
              <a:t>And Agile is an iterative approach to project management and software development that helps teams deliver value to their customers faster and with fewer headaches. </a:t>
            </a:r>
            <a:endParaRPr sz="1600" dirty="0">
              <a:solidFill>
                <a:srgbClr val="091E42"/>
              </a:solidFill>
              <a:highlight>
                <a:schemeClr val="lt1"/>
              </a:highlight>
              <a:latin typeface="Roboto"/>
              <a:ea typeface="Roboto"/>
              <a:cs typeface="Roboto"/>
              <a:sym typeface="Roboto"/>
            </a:endParaRPr>
          </a:p>
          <a:p>
            <a:pPr marL="0" lvl="0" indent="0" algn="l" rtl="0">
              <a:lnSpc>
                <a:spcPct val="155556"/>
              </a:lnSpc>
              <a:spcBef>
                <a:spcPts val="0"/>
              </a:spcBef>
              <a:spcAft>
                <a:spcPts val="0"/>
              </a:spcAft>
              <a:buSzPts val="1100"/>
              <a:buNone/>
            </a:pPr>
            <a:r>
              <a:rPr lang="tr-TR" sz="1600" dirty="0">
                <a:solidFill>
                  <a:srgbClr val="091E42"/>
                </a:solidFill>
                <a:highlight>
                  <a:schemeClr val="lt1"/>
                </a:highlight>
                <a:latin typeface="Roboto"/>
                <a:ea typeface="Roboto"/>
                <a:cs typeface="Roboto"/>
                <a:sym typeface="Roboto"/>
              </a:rPr>
              <a:t>An agile team delivers work in small, but consumable, increments. </a:t>
            </a:r>
            <a:endParaRPr sz="1600" dirty="0">
              <a:solidFill>
                <a:srgbClr val="091E42"/>
              </a:solidFill>
              <a:highlight>
                <a:schemeClr val="lt1"/>
              </a:highlight>
              <a:latin typeface="Roboto"/>
              <a:ea typeface="Roboto"/>
              <a:cs typeface="Roboto"/>
              <a:sym typeface="Roboto"/>
            </a:endParaRPr>
          </a:p>
          <a:p>
            <a:pPr marL="0" lvl="0" indent="0" algn="l" rtl="0">
              <a:lnSpc>
                <a:spcPct val="155556"/>
              </a:lnSpc>
              <a:spcBef>
                <a:spcPts val="0"/>
              </a:spcBef>
              <a:spcAft>
                <a:spcPts val="0"/>
              </a:spcAft>
              <a:buClr>
                <a:schemeClr val="dk1"/>
              </a:buClr>
              <a:buSzPts val="1100"/>
              <a:buFont typeface="Arial"/>
              <a:buNone/>
            </a:pPr>
            <a:r>
              <a:rPr lang="tr-TR" sz="1600" dirty="0">
                <a:solidFill>
                  <a:srgbClr val="091E42"/>
                </a:solidFill>
                <a:highlight>
                  <a:schemeClr val="lt1"/>
                </a:highlight>
                <a:latin typeface="Roboto"/>
                <a:ea typeface="Roboto"/>
                <a:cs typeface="Roboto"/>
                <a:sym typeface="Roboto"/>
              </a:rPr>
              <a:t>Requirements, plans, and results are evaluated continuously so teams have a natural mechanism for responding to change quickly.</a:t>
            </a:r>
            <a:endParaRPr sz="1500" dirty="0">
              <a:solidFill>
                <a:srgbClr val="2B2A30"/>
              </a:solidFill>
              <a:latin typeface="Montserrat Medium"/>
              <a:ea typeface="Montserrat Medium"/>
              <a:cs typeface="Montserrat Medium"/>
              <a:sym typeface="Montserrat Medium"/>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8"/>
        <p:cNvGrpSpPr/>
        <p:nvPr/>
      </p:nvGrpSpPr>
      <p:grpSpPr>
        <a:xfrm>
          <a:off x="0" y="0"/>
          <a:ext cx="0" cy="0"/>
          <a:chOff x="0" y="0"/>
          <a:chExt cx="0" cy="0"/>
        </a:xfrm>
      </p:grpSpPr>
      <p:sp>
        <p:nvSpPr>
          <p:cNvPr id="1019" name="Google Shape;1019;SLIDES_API217608276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0" name="Google Shape;1020;SLIDES_API217608276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tr-TR" dirty="0">
                <a:solidFill>
                  <a:schemeClr val="dk1"/>
                </a:solidFill>
              </a:rPr>
              <a:t>Now I want you write what do you think about agile and </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tr-TR" dirty="0">
                <a:solidFill>
                  <a:schemeClr val="dk1"/>
                </a:solidFill>
              </a:rPr>
              <a:t>according to you what is the most important thing in agile </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tr-TR" dirty="0">
                <a:solidFill>
                  <a:schemeClr val="dk1"/>
                </a:solidFill>
              </a:rPr>
              <a:t>I will give you time to think and write, and than we will discuss it together.</a:t>
            </a:r>
            <a:endParaRPr dirty="0">
              <a:solidFill>
                <a:schemeClr val="dk1"/>
              </a:solidFill>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5"/>
        <p:cNvGrpSpPr/>
        <p:nvPr/>
      </p:nvGrpSpPr>
      <p:grpSpPr>
        <a:xfrm>
          <a:off x="0" y="0"/>
          <a:ext cx="0" cy="0"/>
          <a:chOff x="0" y="0"/>
          <a:chExt cx="0" cy="0"/>
        </a:xfrm>
      </p:grpSpPr>
      <p:sp>
        <p:nvSpPr>
          <p:cNvPr id="1026" name="Google Shape;1026;g877c98f945_0_8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7" name="Google Shape;1027;g877c98f945_0_8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8076383dd3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5" name="Google Shape;135;g8076383dd3_0_4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tr-TR"/>
              <a:t>In this slide you can see the todays topics.</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tr-TR"/>
              <a:t>We will discuss today, about modern project management,</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tr-TR"/>
              <a:t>why we need modern approach in management especially in software development. </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tr-TR"/>
              <a:t>we will discuss agile, the agile manifesto, agile principles. </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tr-TR"/>
              <a:t>and how those principles effected software development projects.</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tr-TR"/>
              <a:t>and lastly we will discuss scrum, one of the implementation of agile model.</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1"/>
        <p:cNvGrpSpPr/>
        <p:nvPr/>
      </p:nvGrpSpPr>
      <p:grpSpPr>
        <a:xfrm>
          <a:off x="0" y="0"/>
          <a:ext cx="0" cy="0"/>
          <a:chOff x="0" y="0"/>
          <a:chExt cx="0" cy="0"/>
        </a:xfrm>
      </p:grpSpPr>
      <p:sp>
        <p:nvSpPr>
          <p:cNvPr id="1032" name="Google Shape;1032;gbb74fd3b0a_0_5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33" name="Google Shape;1033;gbb74fd3b0a_0_57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8"/>
        <p:cNvGrpSpPr/>
        <p:nvPr/>
      </p:nvGrpSpPr>
      <p:grpSpPr>
        <a:xfrm>
          <a:off x="0" y="0"/>
          <a:ext cx="0" cy="0"/>
          <a:chOff x="0" y="0"/>
          <a:chExt cx="0" cy="0"/>
        </a:xfrm>
      </p:grpSpPr>
      <p:sp>
        <p:nvSpPr>
          <p:cNvPr id="1039" name="Google Shape;1039;gbb74fd3b0a_0_6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40" name="Google Shape;1040;gbb74fd3b0a_0_68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endParaRPr dirty="0"/>
          </a:p>
          <a:p>
            <a:pPr marL="0" lvl="0" indent="0" algn="l" rtl="0">
              <a:lnSpc>
                <a:spcPct val="140000"/>
              </a:lnSpc>
              <a:spcBef>
                <a:spcPts val="0"/>
              </a:spcBef>
              <a:spcAft>
                <a:spcPts val="0"/>
              </a:spcAft>
              <a:buNone/>
            </a:pPr>
            <a:r>
              <a:rPr lang="tr-TR" sz="1200" dirty="0">
                <a:solidFill>
                  <a:srgbClr val="3C3B37"/>
                </a:solidFill>
                <a:latin typeface="Roboto"/>
                <a:ea typeface="Roboto"/>
                <a:cs typeface="Roboto"/>
                <a:sym typeface="Roboto"/>
              </a:rPr>
              <a:t>scrum is just a </a:t>
            </a:r>
            <a:r>
              <a:rPr lang="tr-TR" sz="1200" b="1" dirty="0">
                <a:solidFill>
                  <a:srgbClr val="3C3B37"/>
                </a:solidFill>
                <a:latin typeface="Roboto"/>
                <a:ea typeface="Roboto"/>
                <a:cs typeface="Roboto"/>
                <a:sym typeface="Roboto"/>
              </a:rPr>
              <a:t>subset of of agile</a:t>
            </a:r>
            <a:r>
              <a:rPr lang="tr-TR" sz="1200" dirty="0">
                <a:solidFill>
                  <a:srgbClr val="3C3B37"/>
                </a:solidFill>
                <a:latin typeface="Roboto"/>
                <a:ea typeface="Roboto"/>
                <a:cs typeface="Roboto"/>
                <a:sym typeface="Roboto"/>
              </a:rPr>
              <a:t> in that sense it enhances operational efficiencies for any sort of team it can be.</a:t>
            </a:r>
            <a:endParaRPr sz="1200" dirty="0">
              <a:solidFill>
                <a:srgbClr val="3C3B37"/>
              </a:solidFill>
              <a:latin typeface="Roboto"/>
              <a:ea typeface="Roboto"/>
              <a:cs typeface="Roboto"/>
              <a:sym typeface="Roboto"/>
            </a:endParaRPr>
          </a:p>
          <a:p>
            <a:pPr marL="0" lvl="0" indent="0" algn="l" rtl="0">
              <a:lnSpc>
                <a:spcPct val="140000"/>
              </a:lnSpc>
              <a:spcBef>
                <a:spcPts val="0"/>
              </a:spcBef>
              <a:spcAft>
                <a:spcPts val="0"/>
              </a:spcAft>
              <a:buClr>
                <a:schemeClr val="dk1"/>
              </a:buClr>
              <a:buSzPts val="1100"/>
              <a:buFont typeface="Arial"/>
              <a:buNone/>
            </a:pPr>
            <a:endParaRPr sz="1200" dirty="0">
              <a:solidFill>
                <a:srgbClr val="3C3B37"/>
              </a:solidFill>
              <a:latin typeface="Roboto"/>
              <a:ea typeface="Roboto"/>
              <a:cs typeface="Roboto"/>
              <a:sym typeface="Roboto"/>
            </a:endParaRPr>
          </a:p>
          <a:p>
            <a:pPr marL="0" lvl="0" indent="0" algn="l" rtl="0">
              <a:lnSpc>
                <a:spcPct val="140000"/>
              </a:lnSpc>
              <a:spcBef>
                <a:spcPts val="0"/>
              </a:spcBef>
              <a:spcAft>
                <a:spcPts val="0"/>
              </a:spcAft>
              <a:buNone/>
            </a:pPr>
            <a:r>
              <a:rPr lang="tr-TR" sz="1200" dirty="0">
                <a:solidFill>
                  <a:srgbClr val="3C3B37"/>
                </a:solidFill>
                <a:latin typeface="Roboto"/>
                <a:ea typeface="Roboto"/>
                <a:cs typeface="Roboto"/>
                <a:sym typeface="Roboto"/>
              </a:rPr>
              <a:t>It can be a technical  team,  it can be a business process improvement team, it can be a financial planning and analysis team.</a:t>
            </a:r>
            <a:endParaRPr sz="1200" dirty="0">
              <a:solidFill>
                <a:srgbClr val="3C3B37"/>
              </a:solidFill>
              <a:latin typeface="Roboto"/>
              <a:ea typeface="Roboto"/>
              <a:cs typeface="Roboto"/>
              <a:sym typeface="Roboto"/>
            </a:endParaRPr>
          </a:p>
          <a:p>
            <a:pPr marL="0" lvl="0" indent="0" algn="l" rtl="0">
              <a:lnSpc>
                <a:spcPct val="140000"/>
              </a:lnSpc>
              <a:spcBef>
                <a:spcPts val="0"/>
              </a:spcBef>
              <a:spcAft>
                <a:spcPts val="0"/>
              </a:spcAft>
              <a:buNone/>
            </a:pPr>
            <a:endParaRPr sz="1200" dirty="0">
              <a:solidFill>
                <a:srgbClr val="3C3B37"/>
              </a:solidFill>
              <a:latin typeface="Roboto"/>
              <a:ea typeface="Roboto"/>
              <a:cs typeface="Roboto"/>
              <a:sym typeface="Roboto"/>
            </a:endParaRPr>
          </a:p>
          <a:p>
            <a:pPr marL="0" lvl="0" indent="0" algn="l" rtl="0">
              <a:lnSpc>
                <a:spcPct val="140000"/>
              </a:lnSpc>
              <a:spcBef>
                <a:spcPts val="0"/>
              </a:spcBef>
              <a:spcAft>
                <a:spcPts val="0"/>
              </a:spcAft>
              <a:buNone/>
            </a:pPr>
            <a:r>
              <a:rPr lang="tr-TR" sz="1200" dirty="0">
                <a:solidFill>
                  <a:srgbClr val="3C3B37"/>
                </a:solidFill>
                <a:latin typeface="Roboto"/>
                <a:ea typeface="Roboto"/>
                <a:cs typeface="Roboto"/>
                <a:sym typeface="Roboto"/>
              </a:rPr>
              <a:t> scrum can be applied to all sorts of different teams and disciplines  and it's a really great tool for increasing operational efficiency within your department your team your enterprise.</a:t>
            </a:r>
            <a:endParaRPr sz="1200" dirty="0">
              <a:solidFill>
                <a:srgbClr val="3C3B37"/>
              </a:solidFill>
              <a:latin typeface="Roboto"/>
              <a:ea typeface="Roboto"/>
              <a:cs typeface="Roboto"/>
              <a:sym typeface="Roboto"/>
            </a:endParaRPr>
          </a:p>
          <a:p>
            <a:pPr marL="0" lvl="0" indent="0" algn="l" rtl="0">
              <a:lnSpc>
                <a:spcPct val="140000"/>
              </a:lnSpc>
              <a:spcBef>
                <a:spcPts val="0"/>
              </a:spcBef>
              <a:spcAft>
                <a:spcPts val="0"/>
              </a:spcAft>
              <a:buNone/>
            </a:pPr>
            <a:endParaRPr sz="1200" dirty="0">
              <a:solidFill>
                <a:srgbClr val="3C3B37"/>
              </a:solidFill>
              <a:latin typeface="Roboto"/>
              <a:ea typeface="Roboto"/>
              <a:cs typeface="Roboto"/>
              <a:sym typeface="Roboto"/>
            </a:endParaRPr>
          </a:p>
          <a:p>
            <a:pPr marL="0" lvl="0" indent="0" algn="l" rtl="0">
              <a:lnSpc>
                <a:spcPct val="140000"/>
              </a:lnSpc>
              <a:spcBef>
                <a:spcPts val="0"/>
              </a:spcBef>
              <a:spcAft>
                <a:spcPts val="0"/>
              </a:spcAft>
              <a:buNone/>
            </a:pPr>
            <a:r>
              <a:rPr lang="tr-TR" sz="1200" dirty="0">
                <a:solidFill>
                  <a:srgbClr val="3C3B37"/>
                </a:solidFill>
                <a:latin typeface="Roboto"/>
                <a:ea typeface="Roboto"/>
                <a:cs typeface="Roboto"/>
                <a:sym typeface="Roboto"/>
              </a:rPr>
              <a:t>we can start by saying that </a:t>
            </a:r>
            <a:r>
              <a:rPr lang="tr-TR" sz="1200" b="1" dirty="0">
                <a:solidFill>
                  <a:srgbClr val="3C3B37"/>
                </a:solidFill>
                <a:latin typeface="Roboto"/>
                <a:ea typeface="Roboto"/>
                <a:cs typeface="Roboto"/>
                <a:sym typeface="Roboto"/>
              </a:rPr>
              <a:t>scrum is a very lightweight.</a:t>
            </a:r>
            <a:endParaRPr sz="1200" b="1" dirty="0">
              <a:solidFill>
                <a:srgbClr val="3C3B37"/>
              </a:solidFill>
              <a:latin typeface="Roboto"/>
              <a:ea typeface="Roboto"/>
              <a:cs typeface="Roboto"/>
              <a:sym typeface="Roboto"/>
            </a:endParaRPr>
          </a:p>
          <a:p>
            <a:pPr marL="0" lvl="0" indent="0" algn="l" rtl="0">
              <a:lnSpc>
                <a:spcPct val="140000"/>
              </a:lnSpc>
              <a:spcBef>
                <a:spcPts val="0"/>
              </a:spcBef>
              <a:spcAft>
                <a:spcPts val="0"/>
              </a:spcAft>
              <a:buNone/>
            </a:pPr>
            <a:r>
              <a:rPr lang="tr-TR" sz="1200" b="1" dirty="0">
                <a:solidFill>
                  <a:srgbClr val="3C3B37"/>
                </a:solidFill>
                <a:latin typeface="Roboto"/>
                <a:ea typeface="Roboto"/>
                <a:cs typeface="Roboto"/>
                <a:sym typeface="Roboto"/>
              </a:rPr>
              <a:t>It's very simple to understand </a:t>
            </a:r>
            <a:r>
              <a:rPr lang="tr-TR" sz="1200" dirty="0">
                <a:solidFill>
                  <a:srgbClr val="3C3B37"/>
                </a:solidFill>
                <a:latin typeface="Roboto"/>
                <a:ea typeface="Roboto"/>
                <a:cs typeface="Roboto"/>
                <a:sym typeface="Roboto"/>
              </a:rPr>
              <a:t>in terms of the methodology and the rules and responsibilities.</a:t>
            </a:r>
            <a:endParaRPr sz="1200" dirty="0">
              <a:solidFill>
                <a:srgbClr val="3C3B37"/>
              </a:solidFill>
              <a:latin typeface="Roboto"/>
              <a:ea typeface="Roboto"/>
              <a:cs typeface="Roboto"/>
              <a:sym typeface="Roboto"/>
            </a:endParaRPr>
          </a:p>
          <a:p>
            <a:pPr marL="0" lvl="0" indent="0" algn="l" rtl="0">
              <a:lnSpc>
                <a:spcPct val="140000"/>
              </a:lnSpc>
              <a:spcBef>
                <a:spcPts val="0"/>
              </a:spcBef>
              <a:spcAft>
                <a:spcPts val="0"/>
              </a:spcAft>
              <a:buClr>
                <a:schemeClr val="dk1"/>
              </a:buClr>
              <a:buSzPts val="1100"/>
              <a:buFont typeface="Arial"/>
              <a:buNone/>
            </a:pPr>
            <a:r>
              <a:rPr lang="tr-TR" sz="1200" dirty="0">
                <a:solidFill>
                  <a:srgbClr val="3C3B37"/>
                </a:solidFill>
                <a:latin typeface="Roboto"/>
                <a:ea typeface="Roboto"/>
                <a:cs typeface="Roboto"/>
                <a:sym typeface="Roboto"/>
              </a:rPr>
              <a:t>However</a:t>
            </a:r>
            <a:r>
              <a:rPr lang="tr-TR" sz="1200" b="1" dirty="0">
                <a:solidFill>
                  <a:srgbClr val="3C3B37"/>
                </a:solidFill>
                <a:latin typeface="Roboto"/>
                <a:ea typeface="Roboto"/>
                <a:cs typeface="Roboto"/>
                <a:sym typeface="Roboto"/>
              </a:rPr>
              <a:t> it's difficult for management </a:t>
            </a:r>
            <a:endParaRPr sz="1200" dirty="0">
              <a:solidFill>
                <a:srgbClr val="3C3B37"/>
              </a:solidFill>
              <a:latin typeface="Roboto"/>
              <a:ea typeface="Roboto"/>
              <a:cs typeface="Roboto"/>
              <a:sym typeface="Roboto"/>
            </a:endParaRPr>
          </a:p>
          <a:p>
            <a:pPr marL="0" lvl="0" indent="0" algn="l" rtl="0">
              <a:lnSpc>
                <a:spcPct val="100000"/>
              </a:lnSpc>
              <a:spcBef>
                <a:spcPts val="0"/>
              </a:spcBef>
              <a:spcAft>
                <a:spcPts val="0"/>
              </a:spcAft>
              <a:buNone/>
            </a:pPr>
            <a:endParaRPr dirty="0"/>
          </a:p>
          <a:p>
            <a:pPr marL="0" lvl="0" indent="0" algn="l" rtl="0">
              <a:lnSpc>
                <a:spcPct val="100000"/>
              </a:lnSpc>
              <a:spcBef>
                <a:spcPts val="0"/>
              </a:spcBef>
              <a:spcAft>
                <a:spcPts val="0"/>
              </a:spcAft>
              <a:buNone/>
            </a:pPr>
            <a:endParaRPr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1"/>
        <p:cNvGrpSpPr/>
        <p:nvPr/>
      </p:nvGrpSpPr>
      <p:grpSpPr>
        <a:xfrm>
          <a:off x="0" y="0"/>
          <a:ext cx="0" cy="0"/>
          <a:chOff x="0" y="0"/>
          <a:chExt cx="0" cy="0"/>
        </a:xfrm>
      </p:grpSpPr>
      <p:sp>
        <p:nvSpPr>
          <p:cNvPr id="1052" name="Google Shape;1052;gbb74fd3b0a_0_6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53" name="Google Shape;1053;gbb74fd3b0a_0_69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tr-TR" dirty="0"/>
              <a:t>Scrum emphasizes delivering business value frequently through short iterations known as sprints.</a:t>
            </a:r>
            <a:endParaRPr dirty="0"/>
          </a:p>
          <a:p>
            <a:pPr marL="0" lvl="0" indent="0" algn="l" rtl="0">
              <a:lnSpc>
                <a:spcPct val="100000"/>
              </a:lnSpc>
              <a:spcBef>
                <a:spcPts val="0"/>
              </a:spcBef>
              <a:spcAft>
                <a:spcPts val="0"/>
              </a:spcAft>
              <a:buNone/>
            </a:pPr>
            <a:endParaRPr dirty="0"/>
          </a:p>
          <a:p>
            <a:pPr marL="0" lvl="0" indent="0" algn="l" rtl="0">
              <a:lnSpc>
                <a:spcPct val="100000"/>
              </a:lnSpc>
              <a:spcBef>
                <a:spcPts val="0"/>
              </a:spcBef>
              <a:spcAft>
                <a:spcPts val="0"/>
              </a:spcAft>
              <a:buNone/>
            </a:pPr>
            <a:r>
              <a:rPr lang="tr-TR" dirty="0"/>
              <a:t>To develop a successful product, you start by creating a product backlog. This is a list of product features.</a:t>
            </a:r>
            <a:endParaRPr dirty="0"/>
          </a:p>
          <a:p>
            <a:pPr marL="0" lvl="0" indent="0" algn="l" rtl="0">
              <a:lnSpc>
                <a:spcPct val="100000"/>
              </a:lnSpc>
              <a:spcBef>
                <a:spcPts val="0"/>
              </a:spcBef>
              <a:spcAft>
                <a:spcPts val="0"/>
              </a:spcAft>
              <a:buNone/>
            </a:pPr>
            <a:endParaRPr dirty="0"/>
          </a:p>
          <a:p>
            <a:pPr marL="0" lvl="0" indent="0" algn="l" rtl="0">
              <a:lnSpc>
                <a:spcPct val="100000"/>
              </a:lnSpc>
              <a:spcBef>
                <a:spcPts val="0"/>
              </a:spcBef>
              <a:spcAft>
                <a:spcPts val="0"/>
              </a:spcAft>
              <a:buNone/>
            </a:pPr>
            <a:r>
              <a:rPr lang="tr-TR" dirty="0"/>
              <a:t>By using the Product Backlog, you always work on the most important items first.</a:t>
            </a:r>
            <a:endParaRPr dirty="0"/>
          </a:p>
          <a:p>
            <a:pPr marL="0" lvl="0" indent="0" algn="l" rtl="0">
              <a:lnSpc>
                <a:spcPct val="100000"/>
              </a:lnSpc>
              <a:spcBef>
                <a:spcPts val="0"/>
              </a:spcBef>
              <a:spcAft>
                <a:spcPts val="0"/>
              </a:spcAft>
              <a:buNone/>
            </a:pPr>
            <a:endParaRPr dirty="0"/>
          </a:p>
          <a:p>
            <a:pPr marL="0" lvl="0" indent="0" algn="l" rtl="0">
              <a:lnSpc>
                <a:spcPct val="100000"/>
              </a:lnSpc>
              <a:spcBef>
                <a:spcPts val="0"/>
              </a:spcBef>
              <a:spcAft>
                <a:spcPts val="0"/>
              </a:spcAft>
              <a:buNone/>
            </a:pPr>
            <a:endParaRPr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0"/>
        <p:cNvGrpSpPr/>
        <p:nvPr/>
      </p:nvGrpSpPr>
      <p:grpSpPr>
        <a:xfrm>
          <a:off x="0" y="0"/>
          <a:ext cx="0" cy="0"/>
          <a:chOff x="0" y="0"/>
          <a:chExt cx="0" cy="0"/>
        </a:xfrm>
      </p:grpSpPr>
      <p:sp>
        <p:nvSpPr>
          <p:cNvPr id="1061" name="Google Shape;1061;gbb74fd3b0a_0_7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62" name="Google Shape;1062;gbb74fd3b0a_0_70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endParaRPr sz="1050" dirty="0">
              <a:solidFill>
                <a:srgbClr val="202122"/>
              </a:solidFill>
              <a:highlight>
                <a:srgbClr val="FFFFFF"/>
              </a:highlight>
            </a:endParaRPr>
          </a:p>
          <a:p>
            <a:pPr marL="0" lvl="0" indent="0" algn="l" rtl="0">
              <a:lnSpc>
                <a:spcPct val="100000"/>
              </a:lnSpc>
              <a:spcBef>
                <a:spcPts val="0"/>
              </a:spcBef>
              <a:spcAft>
                <a:spcPts val="0"/>
              </a:spcAft>
              <a:buNone/>
            </a:pPr>
            <a:endParaRPr sz="1050" dirty="0">
              <a:solidFill>
                <a:srgbClr val="202122"/>
              </a:solidFill>
              <a:highlight>
                <a:srgbClr val="FFFFFF"/>
              </a:highlight>
            </a:endParaRPr>
          </a:p>
          <a:p>
            <a:pPr marL="0" lvl="0" indent="0" algn="l" rtl="0">
              <a:lnSpc>
                <a:spcPct val="155556"/>
              </a:lnSpc>
              <a:spcBef>
                <a:spcPts val="0"/>
              </a:spcBef>
              <a:spcAft>
                <a:spcPts val="0"/>
              </a:spcAft>
              <a:buNone/>
            </a:pPr>
            <a:r>
              <a:rPr lang="tr-TR" dirty="0">
                <a:solidFill>
                  <a:srgbClr val="091E42"/>
                </a:solidFill>
                <a:highlight>
                  <a:schemeClr val="lt1"/>
                </a:highlight>
              </a:rPr>
              <a:t>The original </a:t>
            </a:r>
            <a:r>
              <a:rPr lang="tr-TR" dirty="0">
                <a:solidFill>
                  <a:srgbClr val="0052CC"/>
                </a:solidFill>
                <a:highlight>
                  <a:schemeClr val="lt1"/>
                </a:highlight>
                <a:uFill>
                  <a:noFill/>
                </a:uFill>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Agile Manifesto</a:t>
            </a:r>
            <a:r>
              <a:rPr lang="tr-TR" dirty="0">
                <a:solidFill>
                  <a:srgbClr val="091E42"/>
                </a:solidFill>
                <a:highlight>
                  <a:schemeClr val="lt1"/>
                </a:highlight>
              </a:rPr>
              <a:t> didn't prescribe two-week iterations or an ideal team size. It simply laid out a set of core values that put people first. </a:t>
            </a:r>
            <a:endParaRPr dirty="0">
              <a:solidFill>
                <a:srgbClr val="091E42"/>
              </a:solidFill>
              <a:highlight>
                <a:schemeClr val="lt1"/>
              </a:highlight>
            </a:endParaRPr>
          </a:p>
          <a:p>
            <a:pPr marL="0" lvl="0" indent="0" algn="l" rtl="0">
              <a:lnSpc>
                <a:spcPct val="155556"/>
              </a:lnSpc>
              <a:spcBef>
                <a:spcPts val="0"/>
              </a:spcBef>
              <a:spcAft>
                <a:spcPts val="0"/>
              </a:spcAft>
              <a:buNone/>
            </a:pPr>
            <a:endParaRPr dirty="0">
              <a:solidFill>
                <a:srgbClr val="091E42"/>
              </a:solidFill>
              <a:highlight>
                <a:schemeClr val="lt1"/>
              </a:highlight>
            </a:endParaRPr>
          </a:p>
          <a:p>
            <a:pPr marL="0" lvl="0" indent="0" algn="l" rtl="0">
              <a:lnSpc>
                <a:spcPct val="155556"/>
              </a:lnSpc>
              <a:spcBef>
                <a:spcPts val="0"/>
              </a:spcBef>
              <a:spcAft>
                <a:spcPts val="0"/>
              </a:spcAft>
              <a:buNone/>
            </a:pPr>
            <a:r>
              <a:rPr lang="tr-TR" dirty="0">
                <a:solidFill>
                  <a:srgbClr val="091E42"/>
                </a:solidFill>
                <a:highlight>
                  <a:schemeClr val="lt1"/>
                </a:highlight>
              </a:rPr>
              <a:t>Scrum is a implemantation of agile mindset</a:t>
            </a:r>
            <a:endParaRPr dirty="0">
              <a:solidFill>
                <a:srgbClr val="091E42"/>
              </a:solidFill>
              <a:highlight>
                <a:schemeClr val="lt1"/>
              </a:highlight>
            </a:endParaRPr>
          </a:p>
          <a:p>
            <a:pPr marL="0" lvl="0" indent="0" algn="l" rtl="0">
              <a:lnSpc>
                <a:spcPct val="155556"/>
              </a:lnSpc>
              <a:spcBef>
                <a:spcPts val="0"/>
              </a:spcBef>
              <a:spcAft>
                <a:spcPts val="0"/>
              </a:spcAft>
              <a:buClr>
                <a:schemeClr val="dk1"/>
              </a:buClr>
              <a:buSzPts val="1100"/>
              <a:buFont typeface="Arial"/>
              <a:buNone/>
            </a:pPr>
            <a:endParaRPr dirty="0">
              <a:solidFill>
                <a:srgbClr val="091E42"/>
              </a:solidFill>
              <a:highlight>
                <a:schemeClr val="lt1"/>
              </a:highlight>
            </a:endParaRPr>
          </a:p>
          <a:p>
            <a:pPr marL="0" lvl="0" indent="0" algn="l" rtl="0">
              <a:spcBef>
                <a:spcPts val="0"/>
              </a:spcBef>
              <a:spcAft>
                <a:spcPts val="0"/>
              </a:spcAft>
              <a:buClr>
                <a:srgbClr val="3A3F50"/>
              </a:buClr>
              <a:buSzPts val="1100"/>
              <a:buFont typeface="Arial"/>
              <a:buNone/>
            </a:pPr>
            <a:r>
              <a:rPr lang="tr-TR" dirty="0">
                <a:solidFill>
                  <a:schemeClr val="dk1"/>
                </a:solidFill>
              </a:rPr>
              <a:t>Scrum is a framework that helps teams work together. It is a framework. What Agile was, it was a mindset, a mindset and a set of values.</a:t>
            </a:r>
            <a:endParaRPr dirty="0">
              <a:solidFill>
                <a:schemeClr val="dk1"/>
              </a:solidFill>
            </a:endParaRPr>
          </a:p>
          <a:p>
            <a:pPr marL="0" lvl="0" indent="0" algn="l" rtl="0">
              <a:spcBef>
                <a:spcPts val="0"/>
              </a:spcBef>
              <a:spcAft>
                <a:spcPts val="0"/>
              </a:spcAft>
              <a:buClr>
                <a:srgbClr val="3A3F50"/>
              </a:buClr>
              <a:buSzPts val="1100"/>
              <a:buFont typeface="Arial"/>
              <a:buNone/>
            </a:pPr>
            <a:endParaRPr dirty="0">
              <a:solidFill>
                <a:schemeClr val="dk1"/>
              </a:solidFill>
            </a:endParaRPr>
          </a:p>
          <a:p>
            <a:pPr marL="0" lvl="0" indent="0" algn="l" rtl="0">
              <a:spcBef>
                <a:spcPts val="0"/>
              </a:spcBef>
              <a:spcAft>
                <a:spcPts val="0"/>
              </a:spcAft>
              <a:buClr>
                <a:srgbClr val="3A3F50"/>
              </a:buClr>
              <a:buSzPts val="1100"/>
              <a:buFont typeface="Arial"/>
              <a:buNone/>
            </a:pPr>
            <a:r>
              <a:rPr lang="tr-TR" dirty="0">
                <a:solidFill>
                  <a:schemeClr val="dk1"/>
                </a:solidFill>
              </a:rPr>
              <a:t>Scrum encourages teams to learn through experience, to self-organize while working on a problem.</a:t>
            </a:r>
            <a:endParaRPr dirty="0">
              <a:solidFill>
                <a:schemeClr val="dk1"/>
              </a:solidFill>
            </a:endParaRPr>
          </a:p>
          <a:p>
            <a:pPr marL="0" lvl="0" indent="0" algn="l" rtl="0">
              <a:spcBef>
                <a:spcPts val="0"/>
              </a:spcBef>
              <a:spcAft>
                <a:spcPts val="0"/>
              </a:spcAft>
              <a:buClr>
                <a:srgbClr val="3A3F50"/>
              </a:buClr>
              <a:buSzPts val="1100"/>
              <a:buFont typeface="Arial"/>
              <a:buNone/>
            </a:pPr>
            <a:r>
              <a:rPr lang="tr-TR" dirty="0">
                <a:solidFill>
                  <a:schemeClr val="dk1"/>
                </a:solidFill>
              </a:rPr>
              <a:t> </a:t>
            </a:r>
            <a:endParaRPr dirty="0">
              <a:solidFill>
                <a:schemeClr val="dk1"/>
              </a:solidFill>
            </a:endParaRPr>
          </a:p>
          <a:p>
            <a:pPr marL="0" lvl="0" indent="0" algn="l" rtl="0">
              <a:spcBef>
                <a:spcPts val="0"/>
              </a:spcBef>
              <a:spcAft>
                <a:spcPts val="0"/>
              </a:spcAft>
              <a:buClr>
                <a:srgbClr val="3A3F50"/>
              </a:buClr>
              <a:buSzPts val="1100"/>
              <a:buFont typeface="Arial"/>
              <a:buNone/>
            </a:pPr>
            <a:r>
              <a:rPr lang="tr-TR" dirty="0">
                <a:solidFill>
                  <a:schemeClr val="dk1"/>
                </a:solidFill>
              </a:rPr>
              <a:t>Makes you think about your gains and losses to improve continuously</a:t>
            </a:r>
            <a:endParaRPr dirty="0">
              <a:solidFill>
                <a:schemeClr val="dk1"/>
              </a:solidFill>
            </a:endParaRPr>
          </a:p>
          <a:p>
            <a:pPr marL="0" lvl="0" indent="0" algn="l" rtl="0">
              <a:spcBef>
                <a:spcPts val="0"/>
              </a:spcBef>
              <a:spcAft>
                <a:spcPts val="0"/>
              </a:spcAft>
              <a:buClr>
                <a:schemeClr val="dk1"/>
              </a:buClr>
              <a:buSzPts val="1100"/>
              <a:buFont typeface="Arial"/>
              <a:buNone/>
            </a:pPr>
            <a:endParaRPr sz="1050" dirty="0">
              <a:solidFill>
                <a:srgbClr val="202122"/>
              </a:solidFill>
              <a:highlight>
                <a:srgbClr val="FFFFFF"/>
              </a:highlight>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9"/>
        <p:cNvGrpSpPr/>
        <p:nvPr/>
      </p:nvGrpSpPr>
      <p:grpSpPr>
        <a:xfrm>
          <a:off x="0" y="0"/>
          <a:ext cx="0" cy="0"/>
          <a:chOff x="0" y="0"/>
          <a:chExt cx="0" cy="0"/>
        </a:xfrm>
      </p:grpSpPr>
      <p:sp>
        <p:nvSpPr>
          <p:cNvPr id="1070" name="Google Shape;1070;gbb74fd3b0a_0_7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71" name="Google Shape;1071;gbb74fd3b0a_0_70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tr-TR" dirty="0"/>
              <a:t>This slide is the summary of scrum.</a:t>
            </a:r>
            <a:endParaRPr dirty="0"/>
          </a:p>
          <a:p>
            <a:pPr marL="0" lvl="0" indent="0" algn="l" rtl="0">
              <a:lnSpc>
                <a:spcPct val="100000"/>
              </a:lnSpc>
              <a:spcBef>
                <a:spcPts val="0"/>
              </a:spcBef>
              <a:spcAft>
                <a:spcPts val="0"/>
              </a:spcAft>
              <a:buClr>
                <a:schemeClr val="dk1"/>
              </a:buClr>
              <a:buSzPts val="1100"/>
              <a:buFont typeface="Arial"/>
              <a:buNone/>
            </a:pPr>
            <a:endParaRPr dirty="0"/>
          </a:p>
          <a:p>
            <a:pPr marL="0" lvl="0" indent="0" algn="l" rtl="0">
              <a:spcBef>
                <a:spcPts val="0"/>
              </a:spcBef>
              <a:spcAft>
                <a:spcPts val="0"/>
              </a:spcAft>
              <a:buClr>
                <a:schemeClr val="dk1"/>
              </a:buClr>
              <a:buSzPts val="1100"/>
              <a:buFont typeface="Arial"/>
              <a:buNone/>
            </a:pPr>
            <a:r>
              <a:rPr lang="tr-TR" sz="1050" dirty="0">
                <a:solidFill>
                  <a:srgbClr val="202122"/>
                </a:solidFill>
                <a:highlight>
                  <a:schemeClr val="lt1"/>
                </a:highlight>
              </a:rPr>
              <a:t>Scrum project roles:</a:t>
            </a:r>
            <a:endParaRPr sz="1050" dirty="0">
              <a:solidFill>
                <a:srgbClr val="202122"/>
              </a:solidFill>
              <a:highlight>
                <a:schemeClr val="lt1"/>
              </a:highlight>
            </a:endParaRPr>
          </a:p>
          <a:p>
            <a:pPr marL="685800" lvl="0" indent="-295275" algn="l" rtl="0">
              <a:lnSpc>
                <a:spcPct val="115000"/>
              </a:lnSpc>
              <a:spcBef>
                <a:spcPts val="600"/>
              </a:spcBef>
              <a:spcAft>
                <a:spcPts val="0"/>
              </a:spcAft>
              <a:buClr>
                <a:srgbClr val="202122"/>
              </a:buClr>
              <a:buSzPts val="1050"/>
              <a:buChar char="●"/>
            </a:pPr>
            <a:r>
              <a:rPr lang="tr-TR" sz="1050" dirty="0">
                <a:solidFill>
                  <a:srgbClr val="202122"/>
                </a:solidFill>
                <a:highlight>
                  <a:schemeClr val="lt1"/>
                </a:highlight>
              </a:rPr>
              <a:t>Product Owner (Ürün Sahibi)</a:t>
            </a:r>
            <a:endParaRPr sz="1050" dirty="0">
              <a:solidFill>
                <a:srgbClr val="202122"/>
              </a:solidFill>
              <a:highlight>
                <a:schemeClr val="lt1"/>
              </a:highlight>
            </a:endParaRPr>
          </a:p>
          <a:p>
            <a:pPr marL="685800" lvl="0" indent="-295275" algn="l" rtl="0">
              <a:lnSpc>
                <a:spcPct val="115000"/>
              </a:lnSpc>
              <a:spcBef>
                <a:spcPts val="0"/>
              </a:spcBef>
              <a:spcAft>
                <a:spcPts val="0"/>
              </a:spcAft>
              <a:buClr>
                <a:srgbClr val="202122"/>
              </a:buClr>
              <a:buSzPts val="1050"/>
              <a:buChar char="●"/>
            </a:pPr>
            <a:r>
              <a:rPr lang="tr-TR" sz="1050" dirty="0">
                <a:solidFill>
                  <a:srgbClr val="202122"/>
                </a:solidFill>
                <a:highlight>
                  <a:schemeClr val="lt1"/>
                </a:highlight>
              </a:rPr>
              <a:t>Development Team (Takım)</a:t>
            </a:r>
            <a:endParaRPr sz="1050" dirty="0">
              <a:solidFill>
                <a:srgbClr val="202122"/>
              </a:solidFill>
              <a:highlight>
                <a:schemeClr val="lt1"/>
              </a:highlight>
            </a:endParaRPr>
          </a:p>
          <a:p>
            <a:pPr marL="685800" lvl="0" indent="-295275" algn="l" rtl="0">
              <a:lnSpc>
                <a:spcPct val="115000"/>
              </a:lnSpc>
              <a:spcBef>
                <a:spcPts val="0"/>
              </a:spcBef>
              <a:spcAft>
                <a:spcPts val="0"/>
              </a:spcAft>
              <a:buClr>
                <a:srgbClr val="202122"/>
              </a:buClr>
              <a:buSzPts val="1050"/>
              <a:buChar char="●"/>
            </a:pPr>
            <a:r>
              <a:rPr lang="tr-TR" sz="1050" dirty="0">
                <a:solidFill>
                  <a:srgbClr val="202122"/>
                </a:solidFill>
                <a:highlight>
                  <a:schemeClr val="lt1"/>
                </a:highlight>
              </a:rPr>
              <a:t>ScrumMaster (Scrum Ustası)</a:t>
            </a:r>
            <a:endParaRPr sz="1050" dirty="0">
              <a:solidFill>
                <a:srgbClr val="202122"/>
              </a:solidFill>
              <a:highlight>
                <a:schemeClr val="lt1"/>
              </a:highlight>
            </a:endParaRPr>
          </a:p>
          <a:p>
            <a:pPr marL="0" lvl="0" indent="0" algn="l" rtl="0">
              <a:lnSpc>
                <a:spcPct val="115000"/>
              </a:lnSpc>
              <a:spcBef>
                <a:spcPts val="500"/>
              </a:spcBef>
              <a:spcAft>
                <a:spcPts val="0"/>
              </a:spcAft>
              <a:buSzPts val="1100"/>
              <a:buNone/>
            </a:pPr>
            <a:r>
              <a:rPr lang="tr-TR" sz="1050" dirty="0">
                <a:solidFill>
                  <a:srgbClr val="202122"/>
                </a:solidFill>
                <a:highlight>
                  <a:schemeClr val="lt1"/>
                </a:highlight>
              </a:rPr>
              <a:t>Scrum requires a Scrum Master to foster an environment where: </a:t>
            </a:r>
            <a:endParaRPr sz="1050" dirty="0">
              <a:solidFill>
                <a:srgbClr val="202122"/>
              </a:solidFill>
              <a:highlight>
                <a:schemeClr val="lt1"/>
              </a:highlight>
            </a:endParaRPr>
          </a:p>
          <a:p>
            <a:pPr marL="0" lvl="0" indent="0" algn="l" rtl="0">
              <a:lnSpc>
                <a:spcPct val="115000"/>
              </a:lnSpc>
              <a:spcBef>
                <a:spcPts val="500"/>
              </a:spcBef>
              <a:spcAft>
                <a:spcPts val="0"/>
              </a:spcAft>
              <a:buSzPts val="1100"/>
              <a:buNone/>
            </a:pPr>
            <a:r>
              <a:rPr lang="tr-TR" sz="1050" dirty="0">
                <a:solidFill>
                  <a:srgbClr val="202122"/>
                </a:solidFill>
                <a:highlight>
                  <a:schemeClr val="lt1"/>
                </a:highlight>
              </a:rPr>
              <a:t>1. A Product Owner orders the work for a complex problem into a Product Backlog. </a:t>
            </a:r>
            <a:endParaRPr sz="1050" dirty="0">
              <a:solidFill>
                <a:srgbClr val="202122"/>
              </a:solidFill>
              <a:highlight>
                <a:schemeClr val="lt1"/>
              </a:highlight>
            </a:endParaRPr>
          </a:p>
          <a:p>
            <a:pPr marL="0" lvl="0" indent="0" algn="l" rtl="0">
              <a:lnSpc>
                <a:spcPct val="115000"/>
              </a:lnSpc>
              <a:spcBef>
                <a:spcPts val="500"/>
              </a:spcBef>
              <a:spcAft>
                <a:spcPts val="0"/>
              </a:spcAft>
              <a:buSzPts val="1100"/>
              <a:buNone/>
            </a:pPr>
            <a:r>
              <a:rPr lang="tr-TR" sz="1050" dirty="0">
                <a:solidFill>
                  <a:srgbClr val="202122"/>
                </a:solidFill>
                <a:highlight>
                  <a:schemeClr val="lt1"/>
                </a:highlight>
              </a:rPr>
              <a:t>2. The Scrum Team turns a selection of the work into an Increment of value during a Sprint. </a:t>
            </a:r>
            <a:endParaRPr sz="1050" dirty="0">
              <a:solidFill>
                <a:srgbClr val="202122"/>
              </a:solidFill>
              <a:highlight>
                <a:schemeClr val="lt1"/>
              </a:highlight>
            </a:endParaRPr>
          </a:p>
          <a:p>
            <a:pPr marL="0" lvl="0" indent="0" algn="l" rtl="0">
              <a:lnSpc>
                <a:spcPct val="115000"/>
              </a:lnSpc>
              <a:spcBef>
                <a:spcPts val="500"/>
              </a:spcBef>
              <a:spcAft>
                <a:spcPts val="0"/>
              </a:spcAft>
              <a:buSzPts val="1100"/>
              <a:buNone/>
            </a:pPr>
            <a:r>
              <a:rPr lang="tr-TR" sz="1050" dirty="0">
                <a:solidFill>
                  <a:srgbClr val="202122"/>
                </a:solidFill>
                <a:highlight>
                  <a:schemeClr val="lt1"/>
                </a:highlight>
              </a:rPr>
              <a:t>3. The Scrum Team and its stakeholders inspect the results and adjust for the next Sprint. </a:t>
            </a:r>
            <a:endParaRPr sz="1050" dirty="0">
              <a:solidFill>
                <a:srgbClr val="202122"/>
              </a:solidFill>
              <a:highlight>
                <a:schemeClr val="lt1"/>
              </a:highlight>
            </a:endParaRPr>
          </a:p>
          <a:p>
            <a:pPr marL="0" lvl="0" indent="0" algn="l" rtl="0">
              <a:lnSpc>
                <a:spcPct val="115000"/>
              </a:lnSpc>
              <a:spcBef>
                <a:spcPts val="500"/>
              </a:spcBef>
              <a:spcAft>
                <a:spcPts val="0"/>
              </a:spcAft>
              <a:buClr>
                <a:schemeClr val="dk1"/>
              </a:buClr>
              <a:buSzPts val="1100"/>
              <a:buFont typeface="Arial"/>
              <a:buNone/>
            </a:pPr>
            <a:r>
              <a:rPr lang="tr-TR" sz="1050" dirty="0">
                <a:solidFill>
                  <a:srgbClr val="202122"/>
                </a:solidFill>
                <a:highlight>
                  <a:schemeClr val="lt1"/>
                </a:highlight>
              </a:rPr>
              <a:t>4. Repeat</a:t>
            </a:r>
            <a:endParaRPr sz="1050" dirty="0">
              <a:solidFill>
                <a:srgbClr val="202122"/>
              </a:solidFill>
              <a:highlight>
                <a:schemeClr val="lt1"/>
              </a:highlight>
            </a:endParaRPr>
          </a:p>
          <a:p>
            <a:pPr marL="0" lvl="0" indent="0" algn="l" rtl="0">
              <a:lnSpc>
                <a:spcPct val="115000"/>
              </a:lnSpc>
              <a:spcBef>
                <a:spcPts val="500"/>
              </a:spcBef>
              <a:spcAft>
                <a:spcPts val="0"/>
              </a:spcAft>
              <a:buClr>
                <a:schemeClr val="dk1"/>
              </a:buClr>
              <a:buSzPts val="1100"/>
              <a:buFont typeface="Arial"/>
              <a:buNone/>
            </a:pPr>
            <a:r>
              <a:rPr lang="tr-TR" sz="1050" dirty="0">
                <a:solidFill>
                  <a:srgbClr val="202122"/>
                </a:solidFill>
                <a:highlight>
                  <a:schemeClr val="lt1"/>
                </a:highlight>
              </a:rPr>
              <a:t>Scrum is simple. Rather than provide people with detailed instructions, the rules of Scrum guide their relationships and interactions.</a:t>
            </a:r>
            <a:endParaRPr sz="1050" dirty="0">
              <a:solidFill>
                <a:srgbClr val="202122"/>
              </a:solidFill>
              <a:highlight>
                <a:schemeClr val="lt1"/>
              </a:highlight>
            </a:endParaRPr>
          </a:p>
          <a:p>
            <a:pPr marL="0" lvl="0" indent="0" algn="l" rtl="0">
              <a:lnSpc>
                <a:spcPct val="100000"/>
              </a:lnSpc>
              <a:spcBef>
                <a:spcPts val="500"/>
              </a:spcBef>
              <a:spcAft>
                <a:spcPts val="0"/>
              </a:spcAft>
              <a:buSzPts val="1100"/>
              <a:buNone/>
            </a:pPr>
            <a:endParaRPr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6"/>
        <p:cNvGrpSpPr/>
        <p:nvPr/>
      </p:nvGrpSpPr>
      <p:grpSpPr>
        <a:xfrm>
          <a:off x="0" y="0"/>
          <a:ext cx="0" cy="0"/>
          <a:chOff x="0" y="0"/>
          <a:chExt cx="0" cy="0"/>
        </a:xfrm>
      </p:grpSpPr>
      <p:sp>
        <p:nvSpPr>
          <p:cNvPr id="1077" name="Google Shape;1077;gbb74fd3b0a_0_7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78" name="Google Shape;1078;gbb74fd3b0a_0_7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tr-TR" dirty="0"/>
              <a:t>This is the Scrum terminology. Divided into 3 categories.</a:t>
            </a:r>
            <a:endParaRPr dirty="0"/>
          </a:p>
          <a:p>
            <a:pPr marL="0" lvl="0" indent="0" algn="l" rtl="0">
              <a:lnSpc>
                <a:spcPct val="100000"/>
              </a:lnSpc>
              <a:spcBef>
                <a:spcPts val="0"/>
              </a:spcBef>
              <a:spcAft>
                <a:spcPts val="0"/>
              </a:spcAft>
              <a:buSzPts val="1400"/>
              <a:buNone/>
            </a:pPr>
            <a:endParaRPr dirty="0"/>
          </a:p>
          <a:p>
            <a:pPr marL="0" lvl="0" indent="0" algn="l" rtl="0">
              <a:lnSpc>
                <a:spcPct val="100000"/>
              </a:lnSpc>
              <a:spcBef>
                <a:spcPts val="0"/>
              </a:spcBef>
              <a:spcAft>
                <a:spcPts val="0"/>
              </a:spcAft>
              <a:buSzPts val="1400"/>
              <a:buNone/>
            </a:pPr>
            <a:r>
              <a:rPr lang="tr-TR" dirty="0"/>
              <a:t>(yansıdan anlat)</a:t>
            </a:r>
            <a:endParaRPr dirty="0"/>
          </a:p>
          <a:p>
            <a:pPr marL="0" lvl="0" indent="0" algn="l" rtl="0">
              <a:lnSpc>
                <a:spcPct val="100000"/>
              </a:lnSpc>
              <a:spcBef>
                <a:spcPts val="0"/>
              </a:spcBef>
              <a:spcAft>
                <a:spcPts val="0"/>
              </a:spcAft>
              <a:buSzPts val="1400"/>
              <a:buNone/>
            </a:pPr>
            <a:endParaRPr dirty="0"/>
          </a:p>
          <a:p>
            <a:pPr marL="0" lvl="0" indent="0" algn="l" rtl="0">
              <a:lnSpc>
                <a:spcPct val="100000"/>
              </a:lnSpc>
              <a:spcBef>
                <a:spcPts val="0"/>
              </a:spcBef>
              <a:spcAft>
                <a:spcPts val="0"/>
              </a:spcAft>
              <a:buSzPts val="1400"/>
              <a:buNone/>
            </a:pPr>
            <a:r>
              <a:rPr lang="tr-TR" dirty="0"/>
              <a:t>there are 3 roles , 5 ceremonies and 3 artifacts</a:t>
            </a:r>
            <a:endParaRPr dirty="0"/>
          </a:p>
          <a:p>
            <a:pPr marL="0" lvl="0" indent="0" algn="l" rtl="0">
              <a:lnSpc>
                <a:spcPct val="100000"/>
              </a:lnSpc>
              <a:spcBef>
                <a:spcPts val="0"/>
              </a:spcBef>
              <a:spcAft>
                <a:spcPts val="0"/>
              </a:spcAft>
              <a:buSzPts val="1400"/>
              <a:buNone/>
            </a:pPr>
            <a:endParaRPr dirty="0"/>
          </a:p>
          <a:p>
            <a:pPr marL="0" lvl="0" indent="0" algn="l" rtl="0">
              <a:lnSpc>
                <a:spcPct val="100000"/>
              </a:lnSpc>
              <a:spcBef>
                <a:spcPts val="0"/>
              </a:spcBef>
              <a:spcAft>
                <a:spcPts val="0"/>
              </a:spcAft>
              <a:buSzPts val="1400"/>
              <a:buNone/>
            </a:pPr>
            <a:r>
              <a:rPr lang="tr-TR" dirty="0"/>
              <a:t>Today we will see roles</a:t>
            </a:r>
            <a:endParaRPr dirty="0"/>
          </a:p>
          <a:p>
            <a:pPr marL="0" lvl="0" indent="0" algn="l" rtl="0">
              <a:lnSpc>
                <a:spcPct val="100000"/>
              </a:lnSpc>
              <a:spcBef>
                <a:spcPts val="0"/>
              </a:spcBef>
              <a:spcAft>
                <a:spcPts val="0"/>
              </a:spcAft>
              <a:buSzPts val="1400"/>
              <a:buNone/>
            </a:pPr>
            <a:endParaRPr dirty="0"/>
          </a:p>
          <a:p>
            <a:pPr marL="0" lvl="0" indent="0" algn="l" rtl="0">
              <a:lnSpc>
                <a:spcPct val="100000"/>
              </a:lnSpc>
              <a:spcBef>
                <a:spcPts val="0"/>
              </a:spcBef>
              <a:spcAft>
                <a:spcPts val="0"/>
              </a:spcAft>
              <a:buSzPts val="1400"/>
              <a:buNone/>
            </a:pPr>
            <a:r>
              <a:rPr lang="tr-TR" dirty="0"/>
              <a:t>we will learn ceremonies and artifacts in next lesson.</a:t>
            </a:r>
            <a:endParaRPr dirty="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6"/>
        <p:cNvGrpSpPr/>
        <p:nvPr/>
      </p:nvGrpSpPr>
      <p:grpSpPr>
        <a:xfrm>
          <a:off x="0" y="0"/>
          <a:ext cx="0" cy="0"/>
          <a:chOff x="0" y="0"/>
          <a:chExt cx="0" cy="0"/>
        </a:xfrm>
      </p:grpSpPr>
      <p:sp>
        <p:nvSpPr>
          <p:cNvPr id="1087" name="Google Shape;1087;gbb74fd3b0a_0_7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8" name="Google Shape;1088;gbb74fd3b0a_0_7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tr-TR" b="1" dirty="0">
                <a:solidFill>
                  <a:schemeClr val="dk1"/>
                </a:solidFill>
              </a:rPr>
              <a:t>🍐 This is a Pear Deck Multiple Choice Slide. Your current options are: A: Mindset, B: Framework, C: Umbrella, </a:t>
            </a:r>
            <a:endParaRPr b="1" dirty="0">
              <a:solidFill>
                <a:schemeClr val="dk1"/>
              </a:solidFill>
            </a:endParaRPr>
          </a:p>
          <a:p>
            <a:pPr marL="0" lvl="0" indent="0" algn="l" rtl="0">
              <a:spcBef>
                <a:spcPts val="0"/>
              </a:spcBef>
              <a:spcAft>
                <a:spcPts val="0"/>
              </a:spcAft>
              <a:buNone/>
            </a:pPr>
            <a:r>
              <a:rPr lang="tr-TR" b="1" dirty="0">
                <a:solidFill>
                  <a:schemeClr val="dk1"/>
                </a:solidFill>
              </a:rPr>
              <a:t>🍐  To edit the type of question or choices, go back to the "Ask Students a Question" in the Pear Deck sidebar.</a:t>
            </a:r>
            <a:endParaRPr b="1" dirty="0">
              <a:solidFill>
                <a:schemeClr val="dk1"/>
              </a:solidFill>
            </a:endParaRPr>
          </a:p>
          <a:p>
            <a:pPr marL="0" lvl="0" indent="0" algn="l" rtl="0">
              <a:spcBef>
                <a:spcPts val="0"/>
              </a:spcBef>
              <a:spcAft>
                <a:spcPts val="0"/>
              </a:spcAft>
              <a:buNone/>
            </a:pPr>
            <a:endParaRPr b="1" dirty="0">
              <a:solidFill>
                <a:schemeClr val="dk1"/>
              </a:solidFill>
            </a:endParaRPr>
          </a:p>
          <a:p>
            <a:pPr marL="0" lvl="0" indent="0" algn="l" rtl="0">
              <a:spcBef>
                <a:spcPts val="0"/>
              </a:spcBef>
              <a:spcAft>
                <a:spcPts val="0"/>
              </a:spcAft>
              <a:buNone/>
            </a:pPr>
            <a:r>
              <a:rPr lang="tr-TR" b="1" dirty="0">
                <a:solidFill>
                  <a:schemeClr val="dk1"/>
                </a:solidFill>
              </a:rPr>
              <a:t>Can you please write about scrum?</a:t>
            </a:r>
            <a:endParaRPr b="1" dirty="0">
              <a:solidFill>
                <a:schemeClr val="dk1"/>
              </a:solidFill>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8"/>
        <p:cNvGrpSpPr/>
        <p:nvPr/>
      </p:nvGrpSpPr>
      <p:grpSpPr>
        <a:xfrm>
          <a:off x="0" y="0"/>
          <a:ext cx="0" cy="0"/>
          <a:chOff x="0" y="0"/>
          <a:chExt cx="0" cy="0"/>
        </a:xfrm>
      </p:grpSpPr>
      <p:sp>
        <p:nvSpPr>
          <p:cNvPr id="1099" name="Google Shape;1099;gbb74fd3b0a_0_7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00" name="Google Shape;1100;gbb74fd3b0a_0_74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tr-TR"/>
              <a:t>Now lets look at the Scrum roles</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5"/>
        <p:cNvGrpSpPr/>
        <p:nvPr/>
      </p:nvGrpSpPr>
      <p:grpSpPr>
        <a:xfrm>
          <a:off x="0" y="0"/>
          <a:ext cx="0" cy="0"/>
          <a:chOff x="0" y="0"/>
          <a:chExt cx="0" cy="0"/>
        </a:xfrm>
      </p:grpSpPr>
      <p:sp>
        <p:nvSpPr>
          <p:cNvPr id="1106" name="Google Shape;1106;gbb74fd3b0a_0_8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07" name="Google Shape;1107;gbb74fd3b0a_0_85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tr-TR" dirty="0"/>
              <a:t>The Scrum Team consists of a Product Owner, Development Team and a Scrum Master.</a:t>
            </a:r>
            <a:endParaRPr dirty="0"/>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Clr>
                <a:schemeClr val="dk1"/>
              </a:buClr>
              <a:buSzPts val="1100"/>
              <a:buFont typeface="Arial"/>
              <a:buNone/>
            </a:pPr>
            <a:r>
              <a:rPr lang="tr-TR" dirty="0"/>
              <a:t>Product Owner - The person responsible for the success of the project by defining the project vision and requirements </a:t>
            </a:r>
            <a:endParaRPr dirty="0"/>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Clr>
                <a:schemeClr val="dk1"/>
              </a:buClr>
              <a:buSzPts val="1100"/>
              <a:buFont typeface="Arial"/>
              <a:buNone/>
            </a:pPr>
            <a:r>
              <a:rPr lang="tr-TR" dirty="0"/>
              <a:t>Scrum Master - The person responsible for removing obstacles that prevent the development team from achieving the goal.</a:t>
            </a:r>
            <a:endParaRPr dirty="0"/>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Clr>
                <a:schemeClr val="dk1"/>
              </a:buClr>
              <a:buSzPts val="1100"/>
              <a:buFont typeface="Arial"/>
              <a:buNone/>
            </a:pPr>
            <a:r>
              <a:rPr lang="tr-TR" dirty="0"/>
              <a:t>Development Team - The team consists of 5-9 people from different roles, it organizes itself to determine how best to achieve the goals of the Product Owner.</a:t>
            </a:r>
            <a:endParaRPr dirty="0"/>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None/>
            </a:pPr>
            <a:endParaRPr dirty="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0"/>
        <p:cNvGrpSpPr/>
        <p:nvPr/>
      </p:nvGrpSpPr>
      <p:grpSpPr>
        <a:xfrm>
          <a:off x="0" y="0"/>
          <a:ext cx="0" cy="0"/>
          <a:chOff x="0" y="0"/>
          <a:chExt cx="0" cy="0"/>
        </a:xfrm>
      </p:grpSpPr>
      <p:sp>
        <p:nvSpPr>
          <p:cNvPr id="1121" name="Google Shape;1121;gbb74fd3b0a_0_8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22" name="Google Shape;1122;gbb74fd3b0a_0_86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tr-TR" sz="1200">
                <a:solidFill>
                  <a:srgbClr val="3C3B37"/>
                </a:solidFill>
                <a:latin typeface="Roboto"/>
                <a:ea typeface="Roboto"/>
                <a:cs typeface="Roboto"/>
                <a:sym typeface="Roboto"/>
              </a:rPr>
              <a:t>Let's start with the product owner. P.O. </a:t>
            </a:r>
            <a:r>
              <a:rPr lang="tr-TR" sz="1200" b="1">
                <a:solidFill>
                  <a:srgbClr val="3C3B37"/>
                </a:solidFill>
                <a:latin typeface="Roboto"/>
                <a:ea typeface="Roboto"/>
                <a:cs typeface="Roboto"/>
                <a:sym typeface="Roboto"/>
              </a:rPr>
              <a:t>is the business representative </a:t>
            </a:r>
            <a:r>
              <a:rPr lang="tr-TR" sz="1200">
                <a:solidFill>
                  <a:srgbClr val="3C3B37"/>
                </a:solidFill>
                <a:latin typeface="Roboto"/>
                <a:ea typeface="Roboto"/>
                <a:cs typeface="Roboto"/>
                <a:sym typeface="Roboto"/>
              </a:rPr>
              <a:t>on the team.</a:t>
            </a:r>
            <a:endParaRPr sz="1200">
              <a:solidFill>
                <a:srgbClr val="3C3B37"/>
              </a:solidFill>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endParaRPr sz="1200">
              <a:solidFill>
                <a:srgbClr val="3C3B37"/>
              </a:solidFill>
              <a:latin typeface="Roboto"/>
              <a:ea typeface="Roboto"/>
              <a:cs typeface="Roboto"/>
              <a:sym typeface="Roboto"/>
            </a:endParaRPr>
          </a:p>
          <a:p>
            <a:pPr marL="0" lvl="0" indent="0" algn="l" rtl="0">
              <a:spcBef>
                <a:spcPts val="0"/>
              </a:spcBef>
              <a:spcAft>
                <a:spcPts val="0"/>
              </a:spcAft>
              <a:buClr>
                <a:schemeClr val="dk1"/>
              </a:buClr>
              <a:buSzPts val="1100"/>
              <a:buFont typeface="Arial"/>
              <a:buNone/>
            </a:pPr>
            <a:r>
              <a:rPr lang="tr-TR"/>
              <a:t>It represents the voice of the stakeholders of the product and the customer. The Product Owner is responsible for maximizing the value of the product resulting from the Development Team's work. How this is done may differ between organizations, Scrum Teams and individuals.</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tr-TR"/>
              <a:t>A Product Owner should ideally have the following characteristics:</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tr-TR"/>
              <a:t>Available: Always available for planning and disclosure.</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tr-TR"/>
              <a:t>Work Experience: Will have a deep understanding of the job or that area.</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tr-TR"/>
              <a:t>Communication: It is a good listener, it will have the ability to easily reach stakeholders and adapt the message to the other party.</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tr-TR"/>
              <a:t>Empowered: Will have the power to make decisions and can be held responsible for them.</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r>
              <a:rPr lang="tr-TR"/>
              <a:t>Decisive: Will be able to decide on the direction of the product.</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2" name="Google Shape;142;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tr-TR"/>
              <a:t>We observe that the dynamics in the technology world are changing much faster than in the past. With a new technology, users get new habits or needs can change suddenly.</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tr-TR"/>
              <a:t>While traditional project management methodologies are successful in stable jobs with their detailed processes, they are slow in industries whose dynamics change rapidly.</a:t>
            </a:r>
            <a:endParaRPr/>
          </a:p>
          <a:p>
            <a:pPr marL="0" lvl="0" indent="0" algn="l" rtl="0">
              <a:lnSpc>
                <a:spcPct val="100000"/>
              </a:lnSpc>
              <a:spcBef>
                <a:spcPts val="0"/>
              </a:spcBef>
              <a:spcAft>
                <a:spcPts val="0"/>
              </a:spcAft>
              <a:buSzPts val="1400"/>
              <a:buNone/>
            </a:pPr>
            <a:endParaRPr/>
          </a:p>
          <a:p>
            <a:pPr marL="0" lvl="0" indent="0" algn="l" rtl="0">
              <a:lnSpc>
                <a:spcPct val="155556"/>
              </a:lnSpc>
              <a:spcBef>
                <a:spcPts val="0"/>
              </a:spcBef>
              <a:spcAft>
                <a:spcPts val="0"/>
              </a:spcAft>
              <a:buClr>
                <a:schemeClr val="dk1"/>
              </a:buClr>
              <a:buSzPts val="1100"/>
              <a:buFont typeface="Arial"/>
              <a:buNone/>
            </a:pPr>
            <a:r>
              <a:rPr lang="tr-TR">
                <a:solidFill>
                  <a:srgbClr val="091E42"/>
                </a:solidFill>
                <a:highlight>
                  <a:schemeClr val="lt1"/>
                </a:highlight>
                <a:latin typeface="Roboto"/>
                <a:ea typeface="Roboto"/>
                <a:cs typeface="Roboto"/>
                <a:sym typeface="Roboto"/>
              </a:rPr>
              <a:t>Agile project management is an iterative approach to managing software development projects that focuses on iterations and customer feedback with every iteration.</a:t>
            </a:r>
            <a:endParaRPr>
              <a:solidFill>
                <a:srgbClr val="091E42"/>
              </a:solidFill>
              <a:highlight>
                <a:schemeClr val="lt1"/>
              </a:highlight>
              <a:latin typeface="Roboto"/>
              <a:ea typeface="Roboto"/>
              <a:cs typeface="Roboto"/>
              <a:sym typeface="Roboto"/>
            </a:endParaRPr>
          </a:p>
          <a:p>
            <a:pPr marL="0" lvl="0" indent="0" algn="l" rtl="0">
              <a:lnSpc>
                <a:spcPct val="155556"/>
              </a:lnSpc>
              <a:spcBef>
                <a:spcPts val="1800"/>
              </a:spcBef>
              <a:spcAft>
                <a:spcPts val="1800"/>
              </a:spcAft>
              <a:buSzPts val="1100"/>
              <a:buNone/>
            </a:pPr>
            <a:r>
              <a:rPr lang="tr-TR">
                <a:solidFill>
                  <a:srgbClr val="091E42"/>
                </a:solidFill>
                <a:highlight>
                  <a:schemeClr val="lt1"/>
                </a:highlight>
                <a:latin typeface="Roboto"/>
                <a:ea typeface="Roboto"/>
                <a:cs typeface="Roboto"/>
                <a:sym typeface="Roboto"/>
              </a:rPr>
              <a:t>Software teams that using agile project management  increase their development speed, expand collaboration, and  the ability to better respond to market changes.</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8"/>
        <p:cNvGrpSpPr/>
        <p:nvPr/>
      </p:nvGrpSpPr>
      <p:grpSpPr>
        <a:xfrm>
          <a:off x="0" y="0"/>
          <a:ext cx="0" cy="0"/>
          <a:chOff x="0" y="0"/>
          <a:chExt cx="0" cy="0"/>
        </a:xfrm>
      </p:grpSpPr>
      <p:sp>
        <p:nvSpPr>
          <p:cNvPr id="1139" name="Google Shape;1139;gbb74fd3b0a_0_8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40" name="Google Shape;1140;gbb74fd3b0a_0_88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tr-TR" sz="1200">
                <a:solidFill>
                  <a:srgbClr val="3C3B37"/>
                </a:solidFill>
                <a:latin typeface="Roboto"/>
                <a:ea typeface="Roboto"/>
                <a:cs typeface="Roboto"/>
                <a:sym typeface="Roboto"/>
              </a:rPr>
              <a:t> P.O. always is ordering and working to ensure that the team has the clearly understood details of every request and also that each request is an order of priority.</a:t>
            </a:r>
            <a:endParaRPr sz="1200">
              <a:solidFill>
                <a:srgbClr val="3C3B37"/>
              </a:solidFill>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endParaRPr sz="1200">
              <a:solidFill>
                <a:srgbClr val="3C3B37"/>
              </a:solidFill>
              <a:latin typeface="Roboto"/>
              <a:ea typeface="Roboto"/>
              <a:cs typeface="Roboto"/>
              <a:sym typeface="Roboto"/>
            </a:endParaRPr>
          </a:p>
          <a:p>
            <a:pPr marL="0" lvl="0" indent="0" algn="l" rtl="0">
              <a:lnSpc>
                <a:spcPct val="115000"/>
              </a:lnSpc>
              <a:spcBef>
                <a:spcPts val="0"/>
              </a:spcBef>
              <a:spcAft>
                <a:spcPts val="0"/>
              </a:spcAft>
              <a:buNone/>
            </a:pPr>
            <a:r>
              <a:rPr lang="tr-TR" sz="1200">
                <a:solidFill>
                  <a:srgbClr val="3C3B37"/>
                </a:solidFill>
                <a:latin typeface="Roboto"/>
                <a:ea typeface="Roboto"/>
                <a:cs typeface="Roboto"/>
                <a:sym typeface="Roboto"/>
              </a:rPr>
              <a:t>They are also interacting on a daily basis with stakeholders. It's not enough for the people to interact with a team. </a:t>
            </a:r>
            <a:endParaRPr sz="1200">
              <a:solidFill>
                <a:srgbClr val="3C3B37"/>
              </a:solidFill>
              <a:latin typeface="Roboto"/>
              <a:ea typeface="Roboto"/>
              <a:cs typeface="Roboto"/>
              <a:sym typeface="Roboto"/>
            </a:endParaRPr>
          </a:p>
          <a:p>
            <a:pPr marL="0" lvl="0" indent="0" algn="l" rtl="0">
              <a:lnSpc>
                <a:spcPct val="115000"/>
              </a:lnSpc>
              <a:spcBef>
                <a:spcPts val="0"/>
              </a:spcBef>
              <a:spcAft>
                <a:spcPts val="0"/>
              </a:spcAft>
              <a:buNone/>
            </a:pPr>
            <a:r>
              <a:rPr lang="tr-TR" sz="1200">
                <a:solidFill>
                  <a:srgbClr val="3C3B37"/>
                </a:solidFill>
                <a:latin typeface="Roboto"/>
                <a:ea typeface="Roboto"/>
                <a:cs typeface="Roboto"/>
                <a:sym typeface="Roboto"/>
              </a:rPr>
              <a:t>They must also be in tune with all the changes that are occurring within the business context.</a:t>
            </a:r>
            <a:endParaRPr sz="1200">
              <a:solidFill>
                <a:srgbClr val="3C3B37"/>
              </a:solidFill>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tr-TR" sz="1200">
                <a:solidFill>
                  <a:srgbClr val="3C3B37"/>
                </a:solidFill>
                <a:latin typeface="Roboto"/>
                <a:ea typeface="Roboto"/>
                <a:cs typeface="Roboto"/>
                <a:sym typeface="Roboto"/>
              </a:rPr>
              <a:t> As a result the keeper of the product vision he or she defines and manages the backlog of work to be done and prioritizes these work items.</a:t>
            </a:r>
            <a:endParaRPr sz="1200">
              <a:solidFill>
                <a:srgbClr val="3C3B37"/>
              </a:solidFill>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endParaRPr sz="1200">
              <a:solidFill>
                <a:srgbClr val="3C3B37"/>
              </a:solidFill>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tr-TR" sz="1200">
                <a:solidFill>
                  <a:srgbClr val="3C3B37"/>
                </a:solidFill>
                <a:latin typeface="Roboto"/>
                <a:ea typeface="Roboto"/>
                <a:cs typeface="Roboto"/>
                <a:sym typeface="Roboto"/>
              </a:rPr>
              <a:t>The PO is painfully aware that the work must be continuously sorted to the highest value.</a:t>
            </a:r>
            <a:endParaRPr sz="1200">
              <a:solidFill>
                <a:srgbClr val="3C3B37"/>
              </a:solidFill>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tr-TR" sz="1200">
                <a:solidFill>
                  <a:srgbClr val="3C3B37"/>
                </a:solidFill>
                <a:latin typeface="Roboto"/>
                <a:ea typeface="Roboto"/>
                <a:cs typeface="Roboto"/>
                <a:sym typeface="Roboto"/>
              </a:rPr>
              <a:t>There are also pushing the team to complete as much work as possible in each short delivery period.</a:t>
            </a:r>
            <a:endParaRPr sz="1200">
              <a:solidFill>
                <a:srgbClr val="3C3B37"/>
              </a:solidFill>
              <a:latin typeface="Roboto"/>
              <a:ea typeface="Roboto"/>
              <a:cs typeface="Roboto"/>
              <a:sym typeface="Roboto"/>
            </a:endParaRPr>
          </a:p>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4"/>
        <p:cNvGrpSpPr/>
        <p:nvPr/>
      </p:nvGrpSpPr>
      <p:grpSpPr>
        <a:xfrm>
          <a:off x="0" y="0"/>
          <a:ext cx="0" cy="0"/>
          <a:chOff x="0" y="0"/>
          <a:chExt cx="0" cy="0"/>
        </a:xfrm>
      </p:grpSpPr>
      <p:sp>
        <p:nvSpPr>
          <p:cNvPr id="1155" name="Google Shape;1155;gbb74fd3b0a_0_8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56" name="Google Shape;1156;gbb74fd3b0a_0_89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tr-TR" sz="1200">
                <a:solidFill>
                  <a:srgbClr val="3C3B37"/>
                </a:solidFill>
                <a:latin typeface="Roboto"/>
                <a:ea typeface="Roboto"/>
                <a:cs typeface="Roboto"/>
                <a:sym typeface="Roboto"/>
              </a:rPr>
              <a:t>Now </a:t>
            </a:r>
            <a:r>
              <a:rPr lang="tr-TR" sz="1200" b="1">
                <a:solidFill>
                  <a:srgbClr val="3C3B37"/>
                </a:solidFill>
                <a:latin typeface="Roboto"/>
                <a:ea typeface="Roboto"/>
                <a:cs typeface="Roboto"/>
                <a:sym typeface="Roboto"/>
              </a:rPr>
              <a:t>if you're wondering how on earth the team can keep up with these demands you're not alone.</a:t>
            </a:r>
            <a:endParaRPr/>
          </a:p>
          <a:p>
            <a:pPr marL="0" lvl="0" indent="0" algn="l" rtl="0">
              <a:spcBef>
                <a:spcPts val="0"/>
              </a:spcBef>
              <a:spcAft>
                <a:spcPts val="0"/>
              </a:spcAft>
              <a:buClr>
                <a:schemeClr val="dk1"/>
              </a:buClr>
              <a:buSzPts val="1100"/>
              <a:buFont typeface="Arial"/>
              <a:buNone/>
            </a:pPr>
            <a:endParaRPr/>
          </a:p>
          <a:p>
            <a:pPr marL="0" lvl="0" indent="0" algn="l" rtl="0">
              <a:lnSpc>
                <a:spcPct val="115000"/>
              </a:lnSpc>
              <a:spcBef>
                <a:spcPts val="0"/>
              </a:spcBef>
              <a:spcAft>
                <a:spcPts val="0"/>
              </a:spcAft>
              <a:buClr>
                <a:schemeClr val="dk1"/>
              </a:buClr>
              <a:buSzPts val="1100"/>
              <a:buFont typeface="Arial"/>
              <a:buNone/>
            </a:pPr>
            <a:r>
              <a:rPr lang="tr-TR" sz="1200" b="1">
                <a:solidFill>
                  <a:srgbClr val="3C3B37"/>
                </a:solidFill>
                <a:latin typeface="Roboto"/>
                <a:ea typeface="Roboto"/>
                <a:cs typeface="Roboto"/>
                <a:sym typeface="Roboto"/>
              </a:rPr>
              <a:t>The founders of scrum recognises the need for counter-balance to the “product owner” role.</a:t>
            </a:r>
            <a:endParaRPr sz="1200" b="1">
              <a:solidFill>
                <a:srgbClr val="3C3B37"/>
              </a:solidFill>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tr-TR" sz="1200" b="1">
                <a:solidFill>
                  <a:srgbClr val="3C3B37"/>
                </a:solidFill>
                <a:latin typeface="Roboto"/>
                <a:ea typeface="Roboto"/>
                <a:cs typeface="Roboto"/>
                <a:sym typeface="Roboto"/>
              </a:rPr>
              <a:t>So they created a role of master. </a:t>
            </a:r>
            <a:endParaRPr sz="1200" b="1">
              <a:solidFill>
                <a:srgbClr val="3C3B37"/>
              </a:solidFill>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tr-TR" sz="1200" b="1">
                <a:solidFill>
                  <a:srgbClr val="3C3B37"/>
                </a:solidFill>
                <a:latin typeface="Roboto"/>
                <a:ea typeface="Roboto"/>
                <a:cs typeface="Roboto"/>
                <a:sym typeface="Roboto"/>
              </a:rPr>
              <a:t> the scrum master</a:t>
            </a:r>
            <a:r>
              <a:rPr lang="tr-TR" sz="1200">
                <a:solidFill>
                  <a:srgbClr val="3C3B37"/>
                </a:solidFill>
                <a:latin typeface="Roboto"/>
                <a:ea typeface="Roboto"/>
                <a:cs typeface="Roboto"/>
                <a:sym typeface="Roboto"/>
              </a:rPr>
              <a:t> protects the team and protects the process.</a:t>
            </a:r>
            <a:endParaRPr sz="1200">
              <a:solidFill>
                <a:srgbClr val="3C3B37"/>
              </a:solidFill>
              <a:latin typeface="Roboto"/>
              <a:ea typeface="Roboto"/>
              <a:cs typeface="Roboto"/>
              <a:sym typeface="Roboto"/>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tr-TR"/>
              <a:t>Scrum Masters fulfill these responsibilities by helping everyone understand Scrum theory, practices, rules, and values.</a:t>
            </a:r>
            <a:endParaRPr/>
          </a:p>
          <a:p>
            <a:pPr marL="0" lvl="0" indent="0" algn="l" rtl="0">
              <a:lnSpc>
                <a:spcPct val="115000"/>
              </a:lnSpc>
              <a:spcBef>
                <a:spcPts val="0"/>
              </a:spcBef>
              <a:spcAft>
                <a:spcPts val="0"/>
              </a:spcAft>
              <a:buClr>
                <a:schemeClr val="dk1"/>
              </a:buClr>
              <a:buSzPts val="1100"/>
              <a:buFont typeface="Arial"/>
              <a:buNone/>
            </a:pPr>
            <a:r>
              <a:rPr lang="tr-TR" sz="1200">
                <a:solidFill>
                  <a:srgbClr val="3C3B37"/>
                </a:solidFill>
                <a:latin typeface="Roboto"/>
                <a:ea typeface="Roboto"/>
                <a:cs typeface="Roboto"/>
                <a:sym typeface="Roboto"/>
              </a:rPr>
              <a:t>They balance the demands of the people against the needs of the team.</a:t>
            </a:r>
            <a:endParaRPr sz="1200">
              <a:solidFill>
                <a:srgbClr val="3C3B37"/>
              </a:solidFill>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endParaRPr sz="1200">
              <a:solidFill>
                <a:srgbClr val="3C3B37"/>
              </a:solidFill>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tr-TR" sz="1200">
                <a:solidFill>
                  <a:srgbClr val="3C3B37"/>
                </a:solidFill>
                <a:latin typeface="Roboto"/>
                <a:ea typeface="Roboto"/>
                <a:cs typeface="Roboto"/>
                <a:sym typeface="Roboto"/>
              </a:rPr>
              <a:t>This role is the first safety valve to ensure that teams are performing to a sustainable level. We don't want them to get burned out before they reach the finish line.</a:t>
            </a:r>
            <a:endParaRPr sz="1200">
              <a:solidFill>
                <a:srgbClr val="3C3B37"/>
              </a:solidFill>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endParaRPr sz="1200">
              <a:solidFill>
                <a:srgbClr val="3C3B37"/>
              </a:solidFill>
              <a:latin typeface="Roboto"/>
              <a:ea typeface="Roboto"/>
              <a:cs typeface="Roboto"/>
              <a:sym typeface="Roboto"/>
            </a:endParaRPr>
          </a:p>
          <a:p>
            <a:pPr marL="0" lvl="0" indent="0" algn="l" rtl="0">
              <a:spcBef>
                <a:spcPts val="0"/>
              </a:spcBef>
              <a:spcAft>
                <a:spcPts val="0"/>
              </a:spcAft>
              <a:buClr>
                <a:schemeClr val="dk1"/>
              </a:buClr>
              <a:buSzPts val="1100"/>
              <a:buFont typeface="Arial"/>
              <a:buNone/>
            </a:pPr>
            <a:r>
              <a:rPr lang="tr-TR"/>
              <a:t>So Scrum Masters should ideally have:</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tr-TR"/>
              <a:t>Responsible: Activating the team and maximizing team output</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tr-TR"/>
              <a:t>Humble: Allows the team to achieve victory without letting the ego</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tr-TR"/>
              <a:t>Collaborative: Creates a culture of collaboration in the team</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tr-TR"/>
              <a:t>Commitment: show 100% commitment to the team, even if they are not full-time Scrum Masters</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tr-TR"/>
              <a:t>Influential, said: Being able to make an impact without authority</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tr-TR"/>
              <a:t>Knowledgeable: Scrum expert and technical environmental knowledge</a:t>
            </a:r>
            <a:endParaRPr/>
          </a:p>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6"/>
        <p:cNvGrpSpPr/>
        <p:nvPr/>
      </p:nvGrpSpPr>
      <p:grpSpPr>
        <a:xfrm>
          <a:off x="0" y="0"/>
          <a:ext cx="0" cy="0"/>
          <a:chOff x="0" y="0"/>
          <a:chExt cx="0" cy="0"/>
        </a:xfrm>
      </p:grpSpPr>
      <p:sp>
        <p:nvSpPr>
          <p:cNvPr id="1177" name="Google Shape;1177;gbb74fd3b0a_0_9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78" name="Google Shape;1178;gbb74fd3b0a_0_9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tr-TR"/>
              <a:t>The Scrum Master serves to the Product Owner in different ways, including:</a:t>
            </a:r>
            <a:endParaRPr/>
          </a:p>
          <a:p>
            <a:pPr marL="457200" lvl="0" indent="-323850" algn="l" rtl="0">
              <a:lnSpc>
                <a:spcPct val="115000"/>
              </a:lnSpc>
              <a:spcBef>
                <a:spcPts val="3800"/>
              </a:spcBef>
              <a:spcAft>
                <a:spcPts val="0"/>
              </a:spcAft>
              <a:buClr>
                <a:schemeClr val="dk1"/>
              </a:buClr>
              <a:buSzPts val="1500"/>
              <a:buFont typeface="Times New Roman"/>
              <a:buChar char="●"/>
            </a:pPr>
            <a:r>
              <a:rPr lang="tr-TR" sz="1500">
                <a:solidFill>
                  <a:schemeClr val="dk1"/>
                </a:solidFill>
                <a:highlight>
                  <a:srgbClr val="FFFFFF"/>
                </a:highlight>
                <a:latin typeface="Times New Roman"/>
                <a:ea typeface="Times New Roman"/>
                <a:cs typeface="Times New Roman"/>
                <a:sym typeface="Times New Roman"/>
              </a:rPr>
              <a:t>Guaranteeing that everyone on the Scrum Team understands the aims, scope, and product domain as much as possible.</a:t>
            </a:r>
            <a:endParaRPr sz="1500">
              <a:solidFill>
                <a:schemeClr val="dk1"/>
              </a:solidFill>
              <a:highlight>
                <a:srgbClr val="FFFFFF"/>
              </a:highlight>
              <a:latin typeface="Times New Roman"/>
              <a:ea typeface="Times New Roman"/>
              <a:cs typeface="Times New Roman"/>
              <a:sym typeface="Times New Roman"/>
            </a:endParaRPr>
          </a:p>
          <a:p>
            <a:pPr marL="457200" lvl="0" indent="-323850" algn="l" rtl="0">
              <a:lnSpc>
                <a:spcPct val="115000"/>
              </a:lnSpc>
              <a:spcBef>
                <a:spcPts val="0"/>
              </a:spcBef>
              <a:spcAft>
                <a:spcPts val="0"/>
              </a:spcAft>
              <a:buClr>
                <a:schemeClr val="dk1"/>
              </a:buClr>
              <a:buSzPts val="1500"/>
              <a:buFont typeface="Times New Roman"/>
              <a:buChar char="●"/>
            </a:pPr>
            <a:r>
              <a:rPr lang="tr-TR" sz="1500">
                <a:solidFill>
                  <a:schemeClr val="dk1"/>
                </a:solidFill>
                <a:highlight>
                  <a:srgbClr val="FFFFFF"/>
                </a:highlight>
                <a:latin typeface="Times New Roman"/>
                <a:ea typeface="Times New Roman"/>
                <a:cs typeface="Times New Roman"/>
                <a:sym typeface="Times New Roman"/>
              </a:rPr>
              <a:t>Seeking strategies for efficient handling of Product Backlog.</a:t>
            </a:r>
            <a:endParaRPr sz="1500">
              <a:solidFill>
                <a:schemeClr val="dk1"/>
              </a:solidFill>
              <a:highlight>
                <a:srgbClr val="FFFFFF"/>
              </a:highlight>
              <a:latin typeface="Times New Roman"/>
              <a:ea typeface="Times New Roman"/>
              <a:cs typeface="Times New Roman"/>
              <a:sym typeface="Times New Roman"/>
            </a:endParaRPr>
          </a:p>
          <a:p>
            <a:pPr marL="457200" lvl="0" indent="-323850" algn="l" rtl="0">
              <a:lnSpc>
                <a:spcPct val="115000"/>
              </a:lnSpc>
              <a:spcBef>
                <a:spcPts val="0"/>
              </a:spcBef>
              <a:spcAft>
                <a:spcPts val="0"/>
              </a:spcAft>
              <a:buClr>
                <a:schemeClr val="dk1"/>
              </a:buClr>
              <a:buSzPts val="1500"/>
              <a:buFont typeface="Times New Roman"/>
              <a:buChar char="●"/>
            </a:pPr>
            <a:r>
              <a:rPr lang="tr-TR" sz="1500">
                <a:solidFill>
                  <a:schemeClr val="dk1"/>
                </a:solidFill>
                <a:highlight>
                  <a:srgbClr val="FFFFFF"/>
                </a:highlight>
                <a:latin typeface="Times New Roman"/>
                <a:ea typeface="Times New Roman"/>
                <a:cs typeface="Times New Roman"/>
                <a:sym typeface="Times New Roman"/>
              </a:rPr>
              <a:t>Helping the Scrum team appreciate the need for a product backlog list to be transparent and descriptive.</a:t>
            </a:r>
            <a:endParaRPr sz="1500">
              <a:solidFill>
                <a:schemeClr val="dk1"/>
              </a:solidFill>
              <a:highlight>
                <a:srgbClr val="FFFFFF"/>
              </a:highlight>
              <a:latin typeface="Times New Roman"/>
              <a:ea typeface="Times New Roman"/>
              <a:cs typeface="Times New Roman"/>
              <a:sym typeface="Times New Roman"/>
            </a:endParaRPr>
          </a:p>
          <a:p>
            <a:pPr marL="457200" lvl="0" indent="-323850" algn="l" rtl="0">
              <a:lnSpc>
                <a:spcPct val="115000"/>
              </a:lnSpc>
              <a:spcBef>
                <a:spcPts val="0"/>
              </a:spcBef>
              <a:spcAft>
                <a:spcPts val="0"/>
              </a:spcAft>
              <a:buClr>
                <a:schemeClr val="dk1"/>
              </a:buClr>
              <a:buSzPts val="1500"/>
              <a:buFont typeface="Times New Roman"/>
              <a:buChar char="●"/>
            </a:pPr>
            <a:r>
              <a:rPr lang="tr-TR" sz="1500">
                <a:solidFill>
                  <a:schemeClr val="dk1"/>
                </a:solidFill>
                <a:highlight>
                  <a:srgbClr val="FFFFFF"/>
                </a:highlight>
                <a:latin typeface="Times New Roman"/>
                <a:ea typeface="Times New Roman"/>
                <a:cs typeface="Times New Roman"/>
                <a:sym typeface="Times New Roman"/>
              </a:rPr>
              <a:t>Knowing product planning within an analytical framework.</a:t>
            </a:r>
            <a:endParaRPr sz="1500">
              <a:solidFill>
                <a:schemeClr val="dk1"/>
              </a:solidFill>
              <a:highlight>
                <a:srgbClr val="FFFFFF"/>
              </a:highlight>
              <a:latin typeface="Times New Roman"/>
              <a:ea typeface="Times New Roman"/>
              <a:cs typeface="Times New Roman"/>
              <a:sym typeface="Times New Roman"/>
            </a:endParaRPr>
          </a:p>
          <a:p>
            <a:pPr marL="457200" lvl="0" indent="-323850" algn="l" rtl="0">
              <a:lnSpc>
                <a:spcPct val="115000"/>
              </a:lnSpc>
              <a:spcBef>
                <a:spcPts val="0"/>
              </a:spcBef>
              <a:spcAft>
                <a:spcPts val="0"/>
              </a:spcAft>
              <a:buClr>
                <a:schemeClr val="dk1"/>
              </a:buClr>
              <a:buSzPts val="1500"/>
              <a:buFont typeface="Times New Roman"/>
              <a:buChar char="●"/>
            </a:pPr>
            <a:r>
              <a:rPr lang="tr-TR" sz="1500">
                <a:solidFill>
                  <a:schemeClr val="dk1"/>
                </a:solidFill>
                <a:highlight>
                  <a:srgbClr val="FFFFFF"/>
                </a:highlight>
                <a:latin typeface="Times New Roman"/>
                <a:ea typeface="Times New Roman"/>
                <a:cs typeface="Times New Roman"/>
                <a:sym typeface="Times New Roman"/>
              </a:rPr>
              <a:t>Ensuring the Company Owner understands how the product backlog can be managed to optimize profit.</a:t>
            </a:r>
            <a:endParaRPr sz="1500">
              <a:solidFill>
                <a:schemeClr val="dk1"/>
              </a:solidFill>
              <a:highlight>
                <a:srgbClr val="FFFFFF"/>
              </a:highlight>
              <a:latin typeface="Times New Roman"/>
              <a:ea typeface="Times New Roman"/>
              <a:cs typeface="Times New Roman"/>
              <a:sym typeface="Times New Roman"/>
            </a:endParaRPr>
          </a:p>
          <a:p>
            <a:pPr marL="457200" lvl="0" indent="-323850" algn="l" rtl="0">
              <a:lnSpc>
                <a:spcPct val="115000"/>
              </a:lnSpc>
              <a:spcBef>
                <a:spcPts val="0"/>
              </a:spcBef>
              <a:spcAft>
                <a:spcPts val="0"/>
              </a:spcAft>
              <a:buClr>
                <a:schemeClr val="dk1"/>
              </a:buClr>
              <a:buSzPts val="1500"/>
              <a:buFont typeface="Times New Roman"/>
              <a:buChar char="●"/>
            </a:pPr>
            <a:r>
              <a:rPr lang="tr-TR" sz="1500">
                <a:solidFill>
                  <a:schemeClr val="dk1"/>
                </a:solidFill>
                <a:highlight>
                  <a:srgbClr val="FFFFFF"/>
                </a:highlight>
                <a:latin typeface="Times New Roman"/>
                <a:ea typeface="Times New Roman"/>
                <a:cs typeface="Times New Roman"/>
                <a:sym typeface="Times New Roman"/>
              </a:rPr>
              <a:t>Comprehension and practice of agility.</a:t>
            </a:r>
            <a:endParaRPr sz="1500">
              <a:solidFill>
                <a:schemeClr val="dk1"/>
              </a:solidFill>
              <a:highlight>
                <a:srgbClr val="FFFFFF"/>
              </a:highlight>
              <a:latin typeface="Times New Roman"/>
              <a:ea typeface="Times New Roman"/>
              <a:cs typeface="Times New Roman"/>
              <a:sym typeface="Times New Roman"/>
            </a:endParaRPr>
          </a:p>
          <a:p>
            <a:pPr marL="457200" lvl="0" indent="-323850" algn="l" rtl="0">
              <a:lnSpc>
                <a:spcPct val="115000"/>
              </a:lnSpc>
              <a:spcBef>
                <a:spcPts val="0"/>
              </a:spcBef>
              <a:spcAft>
                <a:spcPts val="0"/>
              </a:spcAft>
              <a:buClr>
                <a:schemeClr val="dk1"/>
              </a:buClr>
              <a:buSzPts val="1500"/>
              <a:buFont typeface="Times New Roman"/>
              <a:buChar char="●"/>
            </a:pPr>
            <a:r>
              <a:rPr lang="tr-TR" sz="1500">
                <a:solidFill>
                  <a:schemeClr val="dk1"/>
                </a:solidFill>
                <a:highlight>
                  <a:srgbClr val="FFFFFF"/>
                </a:highlight>
                <a:latin typeface="Times New Roman"/>
                <a:ea typeface="Times New Roman"/>
                <a:cs typeface="Times New Roman"/>
                <a:sym typeface="Times New Roman"/>
              </a:rPr>
              <a:t>Offering scrum events as needed or necessary</a:t>
            </a:r>
            <a:endParaRPr sz="1500">
              <a:solidFill>
                <a:schemeClr val="dk1"/>
              </a:solidFill>
              <a:highlight>
                <a:srgbClr val="FFFFFF"/>
              </a:highlight>
              <a:latin typeface="Times New Roman"/>
              <a:ea typeface="Times New Roman"/>
              <a:cs typeface="Times New Roman"/>
              <a:sym typeface="Times New Roman"/>
            </a:endParaRPr>
          </a:p>
          <a:p>
            <a:pPr marL="0" lvl="0" indent="0" algn="l" rtl="0">
              <a:spcBef>
                <a:spcPts val="380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7"/>
        <p:cNvGrpSpPr/>
        <p:nvPr/>
      </p:nvGrpSpPr>
      <p:grpSpPr>
        <a:xfrm>
          <a:off x="0" y="0"/>
          <a:ext cx="0" cy="0"/>
          <a:chOff x="0" y="0"/>
          <a:chExt cx="0" cy="0"/>
        </a:xfrm>
      </p:grpSpPr>
      <p:sp>
        <p:nvSpPr>
          <p:cNvPr id="1198" name="Google Shape;1198;gbb74fd3b0a_0_9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99" name="Google Shape;1199;gbb74fd3b0a_0_93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tr-TR"/>
              <a:t>The Scrum Master serves to the Development Team in different ways, including:</a:t>
            </a:r>
            <a:endParaRPr/>
          </a:p>
          <a:p>
            <a:pPr marL="0" lvl="0" indent="0" algn="l" rtl="0">
              <a:spcBef>
                <a:spcPts val="0"/>
              </a:spcBef>
              <a:spcAft>
                <a:spcPts val="0"/>
              </a:spcAft>
              <a:buNone/>
            </a:pPr>
            <a:endParaRPr/>
          </a:p>
          <a:p>
            <a:pPr marL="457200" lvl="0" indent="-323850" algn="l" rtl="0">
              <a:lnSpc>
                <a:spcPct val="115000"/>
              </a:lnSpc>
              <a:spcBef>
                <a:spcPts val="3800"/>
              </a:spcBef>
              <a:spcAft>
                <a:spcPts val="0"/>
              </a:spcAft>
              <a:buClr>
                <a:schemeClr val="dk1"/>
              </a:buClr>
              <a:buSzPts val="1500"/>
              <a:buFont typeface="Times New Roman"/>
              <a:buChar char="●"/>
            </a:pPr>
            <a:r>
              <a:rPr lang="tr-TR" sz="1500">
                <a:solidFill>
                  <a:schemeClr val="dk1"/>
                </a:solidFill>
                <a:highlight>
                  <a:srgbClr val="FFFFFF"/>
                </a:highlight>
                <a:latin typeface="Times New Roman"/>
                <a:ea typeface="Times New Roman"/>
                <a:cs typeface="Times New Roman"/>
                <a:sym typeface="Times New Roman"/>
              </a:rPr>
              <a:t>Helping the marketing team build value-added goods.</a:t>
            </a:r>
            <a:endParaRPr sz="1500">
              <a:solidFill>
                <a:schemeClr val="dk1"/>
              </a:solidFill>
              <a:highlight>
                <a:srgbClr val="FFFFFF"/>
              </a:highlight>
              <a:latin typeface="Times New Roman"/>
              <a:ea typeface="Times New Roman"/>
              <a:cs typeface="Times New Roman"/>
              <a:sym typeface="Times New Roman"/>
            </a:endParaRPr>
          </a:p>
          <a:p>
            <a:pPr marL="457200" lvl="0" indent="-323850" algn="l" rtl="0">
              <a:lnSpc>
                <a:spcPct val="115000"/>
              </a:lnSpc>
              <a:spcBef>
                <a:spcPts val="0"/>
              </a:spcBef>
              <a:spcAft>
                <a:spcPts val="0"/>
              </a:spcAft>
              <a:buClr>
                <a:schemeClr val="dk1"/>
              </a:buClr>
              <a:buSzPts val="1500"/>
              <a:buFont typeface="Times New Roman"/>
              <a:buChar char="●"/>
            </a:pPr>
            <a:r>
              <a:rPr lang="tr-TR" sz="1500">
                <a:solidFill>
                  <a:schemeClr val="dk1"/>
                </a:solidFill>
                <a:highlight>
                  <a:srgbClr val="FFFFFF"/>
                </a:highlight>
                <a:latin typeface="Times New Roman"/>
                <a:ea typeface="Times New Roman"/>
                <a:cs typeface="Times New Roman"/>
                <a:sym typeface="Times New Roman"/>
              </a:rPr>
              <a:t>Removing barriers to success from the development Team.</a:t>
            </a:r>
            <a:endParaRPr sz="1500">
              <a:solidFill>
                <a:schemeClr val="dk1"/>
              </a:solidFill>
              <a:highlight>
                <a:srgbClr val="FFFFFF"/>
              </a:highlight>
              <a:latin typeface="Times New Roman"/>
              <a:ea typeface="Times New Roman"/>
              <a:cs typeface="Times New Roman"/>
              <a:sym typeface="Times New Roman"/>
            </a:endParaRPr>
          </a:p>
          <a:p>
            <a:pPr marL="457200" lvl="0" indent="-323850" algn="l" rtl="0">
              <a:lnSpc>
                <a:spcPct val="115000"/>
              </a:lnSpc>
              <a:spcBef>
                <a:spcPts val="0"/>
              </a:spcBef>
              <a:spcAft>
                <a:spcPts val="0"/>
              </a:spcAft>
              <a:buClr>
                <a:schemeClr val="dk1"/>
              </a:buClr>
              <a:buSzPts val="1500"/>
              <a:buFont typeface="Times New Roman"/>
              <a:buChar char="●"/>
            </a:pPr>
            <a:r>
              <a:rPr lang="tr-TR" sz="1500">
                <a:solidFill>
                  <a:schemeClr val="dk1"/>
                </a:solidFill>
                <a:highlight>
                  <a:srgbClr val="FFFFFF"/>
                </a:highlight>
                <a:latin typeface="Times New Roman"/>
                <a:ea typeface="Times New Roman"/>
                <a:cs typeface="Times New Roman"/>
                <a:sym typeface="Times New Roman"/>
              </a:rPr>
              <a:t>Providing Scrum events as requested or required.</a:t>
            </a:r>
            <a:endParaRPr sz="1500">
              <a:solidFill>
                <a:schemeClr val="dk1"/>
              </a:solidFill>
              <a:highlight>
                <a:srgbClr val="FFFFFF"/>
              </a:highlight>
              <a:latin typeface="Times New Roman"/>
              <a:ea typeface="Times New Roman"/>
              <a:cs typeface="Times New Roman"/>
              <a:sym typeface="Times New Roman"/>
            </a:endParaRPr>
          </a:p>
          <a:p>
            <a:pPr marL="457200" lvl="0" indent="-323850" algn="l" rtl="0">
              <a:lnSpc>
                <a:spcPct val="115000"/>
              </a:lnSpc>
              <a:spcBef>
                <a:spcPts val="0"/>
              </a:spcBef>
              <a:spcAft>
                <a:spcPts val="0"/>
              </a:spcAft>
              <a:buClr>
                <a:schemeClr val="dk1"/>
              </a:buClr>
              <a:buSzPts val="1500"/>
              <a:buFont typeface="Times New Roman"/>
              <a:buChar char="●"/>
            </a:pPr>
            <a:r>
              <a:rPr lang="tr-TR" sz="1500">
                <a:solidFill>
                  <a:schemeClr val="dk1"/>
                </a:solidFill>
                <a:highlight>
                  <a:srgbClr val="FFFFFF"/>
                </a:highlight>
                <a:latin typeface="Times New Roman"/>
                <a:ea typeface="Times New Roman"/>
                <a:cs typeface="Times New Roman"/>
                <a:sym typeface="Times New Roman"/>
              </a:rPr>
              <a:t>Coaching the Development team in corporate environments where Scrum is still not completely implemented and recognized.</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4"/>
        <p:cNvGrpSpPr/>
        <p:nvPr/>
      </p:nvGrpSpPr>
      <p:grpSpPr>
        <a:xfrm>
          <a:off x="0" y="0"/>
          <a:ext cx="0" cy="0"/>
          <a:chOff x="0" y="0"/>
          <a:chExt cx="0" cy="0"/>
        </a:xfrm>
      </p:grpSpPr>
      <p:sp>
        <p:nvSpPr>
          <p:cNvPr id="1215" name="Google Shape;1215;gbb74fd3b0a_0_9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6" name="Google Shape;1216;gbb74fd3b0a_0_9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tr-TR" b="1">
                <a:solidFill>
                  <a:schemeClr val="dk1"/>
                </a:solidFill>
              </a:rPr>
              <a:t>🍐 This is a Pear Deck Multiple Choice Slide. Your current options are: A: Product Owner, B: Scrum Master, </a:t>
            </a:r>
            <a:endParaRPr b="1">
              <a:solidFill>
                <a:schemeClr val="dk1"/>
              </a:solidFill>
            </a:endParaRPr>
          </a:p>
          <a:p>
            <a:pPr marL="0" lvl="0" indent="0" algn="l" rtl="0">
              <a:spcBef>
                <a:spcPts val="0"/>
              </a:spcBef>
              <a:spcAft>
                <a:spcPts val="0"/>
              </a:spcAft>
              <a:buNone/>
            </a:pPr>
            <a:r>
              <a:rPr lang="tr-TR" b="1">
                <a:solidFill>
                  <a:schemeClr val="dk1"/>
                </a:solidFill>
              </a:rPr>
              <a:t>🍐  To edit the type of question or choices, go back to the "Ask Students a Question" in the Pear Deck sidebar.</a:t>
            </a:r>
            <a:endParaRPr b="1">
              <a:solidFill>
                <a:schemeClr val="dk1"/>
              </a:solidFill>
            </a:endParaRPr>
          </a:p>
          <a:p>
            <a:pPr marL="0" lvl="0" indent="0" algn="l" rtl="0">
              <a:spcBef>
                <a:spcPts val="0"/>
              </a:spcBef>
              <a:spcAft>
                <a:spcPts val="0"/>
              </a:spcAft>
              <a:buNone/>
            </a:pPr>
            <a:endParaRPr b="1">
              <a:solidFill>
                <a:schemeClr val="dk1"/>
              </a:solidFill>
            </a:endParaRPr>
          </a:p>
          <a:p>
            <a:pPr marL="0" lvl="0" indent="0" algn="l" rtl="0">
              <a:spcBef>
                <a:spcPts val="0"/>
              </a:spcBef>
              <a:spcAft>
                <a:spcPts val="0"/>
              </a:spcAft>
              <a:buNone/>
            </a:pPr>
            <a:r>
              <a:rPr lang="tr-TR" b="1">
                <a:solidFill>
                  <a:schemeClr val="dk1"/>
                </a:solidFill>
              </a:rPr>
              <a:t>Lets answer this question</a:t>
            </a:r>
            <a:endParaRPr b="1">
              <a:solidFill>
                <a:schemeClr val="dk1"/>
              </a:solidFill>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6"/>
        <p:cNvGrpSpPr/>
        <p:nvPr/>
      </p:nvGrpSpPr>
      <p:grpSpPr>
        <a:xfrm>
          <a:off x="0" y="0"/>
          <a:ext cx="0" cy="0"/>
          <a:chOff x="0" y="0"/>
          <a:chExt cx="0" cy="0"/>
        </a:xfrm>
      </p:grpSpPr>
      <p:sp>
        <p:nvSpPr>
          <p:cNvPr id="1227" name="Google Shape;1227;gbb74fd3b0a_0_9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8" name="Google Shape;1228;gbb74fd3b0a_0_9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tr-TR" b="1">
                <a:solidFill>
                  <a:schemeClr val="dk1"/>
                </a:solidFill>
              </a:rPr>
              <a:t>🍐 This is a Pear Deck Multiple Choice Slide. Your current options are: A: Dictates the development team how to do things, B: Orders the items in the Product Backlog to best achieve goals and missions, C: Serves the development team and shields them from any distractions, </a:t>
            </a:r>
            <a:endParaRPr b="1">
              <a:solidFill>
                <a:schemeClr val="dk1"/>
              </a:solidFill>
            </a:endParaRPr>
          </a:p>
          <a:p>
            <a:pPr marL="0" lvl="0" indent="0" algn="l" rtl="0">
              <a:spcBef>
                <a:spcPts val="0"/>
              </a:spcBef>
              <a:spcAft>
                <a:spcPts val="0"/>
              </a:spcAft>
              <a:buNone/>
            </a:pPr>
            <a:r>
              <a:rPr lang="tr-TR" b="1">
                <a:solidFill>
                  <a:schemeClr val="dk1"/>
                </a:solidFill>
              </a:rPr>
              <a:t>🍐  To edit the type of question or choices, go back to the "Ask Students a Question" in the Pear Deck sidebar.</a:t>
            </a:r>
            <a:endParaRPr b="1">
              <a:solidFill>
                <a:schemeClr val="dk1"/>
              </a:solidFill>
            </a:endParaRPr>
          </a:p>
          <a:p>
            <a:pPr marL="0" lvl="0" indent="0" algn="l" rtl="0">
              <a:spcBef>
                <a:spcPts val="0"/>
              </a:spcBef>
              <a:spcAft>
                <a:spcPts val="0"/>
              </a:spcAft>
              <a:buNone/>
            </a:pPr>
            <a:endParaRPr b="1">
              <a:solidFill>
                <a:schemeClr val="dk1"/>
              </a:solidFill>
            </a:endParaRPr>
          </a:p>
          <a:p>
            <a:pPr marL="0" lvl="0" indent="0" algn="l" rtl="0">
              <a:spcBef>
                <a:spcPts val="0"/>
              </a:spcBef>
              <a:spcAft>
                <a:spcPts val="0"/>
              </a:spcAft>
              <a:buNone/>
            </a:pPr>
            <a:endParaRPr b="1">
              <a:solidFill>
                <a:schemeClr val="dk1"/>
              </a:solidFill>
            </a:endParaRPr>
          </a:p>
          <a:p>
            <a:pPr marL="0" lvl="0" indent="0" algn="l" rtl="0">
              <a:spcBef>
                <a:spcPts val="0"/>
              </a:spcBef>
              <a:spcAft>
                <a:spcPts val="0"/>
              </a:spcAft>
              <a:buNone/>
            </a:pPr>
            <a:r>
              <a:rPr lang="tr-TR" b="1">
                <a:solidFill>
                  <a:schemeClr val="dk1"/>
                </a:solidFill>
              </a:rPr>
              <a:t>who is scrum master what is his or her role?</a:t>
            </a:r>
            <a:endParaRPr b="1">
              <a:solidFill>
                <a:schemeClr val="dk1"/>
              </a:solidFill>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8"/>
        <p:cNvGrpSpPr/>
        <p:nvPr/>
      </p:nvGrpSpPr>
      <p:grpSpPr>
        <a:xfrm>
          <a:off x="0" y="0"/>
          <a:ext cx="0" cy="0"/>
          <a:chOff x="0" y="0"/>
          <a:chExt cx="0" cy="0"/>
        </a:xfrm>
      </p:grpSpPr>
      <p:sp>
        <p:nvSpPr>
          <p:cNvPr id="1239" name="Google Shape;1239;gbb74fd3b0a_0_9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40" name="Google Shape;1240;gbb74fd3b0a_0_97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tr-TR"/>
              <a:t>The Development Team consists of professionals who are responsible for delivering a potentially releasable part of the product that meets the definition of "Done" at the end of each Sprint (iteration). </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tr-TR"/>
              <a:t>A piece of product that meets the definition of "Done" in the Sprint Review is required. Only members of the Development Team develop the Increment.</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r>
              <a:rPr lang="tr-TR"/>
              <a:t>Development Teams are teams established and empowered by the organization to organize and manage their own work. The resulting synergy maximizes the Development Team's overall efficiency and effectiveness.</a:t>
            </a:r>
            <a:endParaRPr/>
          </a:p>
          <a:p>
            <a:pPr marL="0" lvl="0" indent="0" algn="l" rtl="0">
              <a:spcBef>
                <a:spcPts val="0"/>
              </a:spcBef>
              <a:spcAft>
                <a:spcPts val="0"/>
              </a:spcAft>
              <a:buNone/>
            </a:pPr>
            <a:endParaRPr/>
          </a:p>
          <a:p>
            <a:pPr marL="0" lvl="0" indent="0" algn="l" rtl="0">
              <a:lnSpc>
                <a:spcPct val="218181"/>
              </a:lnSpc>
              <a:spcBef>
                <a:spcPts val="1700"/>
              </a:spcBef>
              <a:spcAft>
                <a:spcPts val="0"/>
              </a:spcAft>
              <a:buNone/>
            </a:pPr>
            <a:endParaRPr sz="1200">
              <a:solidFill>
                <a:srgbClr val="292929"/>
              </a:solidFill>
              <a:highlight>
                <a:srgbClr val="FFFFFF"/>
              </a:highlight>
              <a:latin typeface="Georgia"/>
              <a:ea typeface="Georgia"/>
              <a:cs typeface="Georgia"/>
              <a:sym typeface="Georgia"/>
            </a:endParaRPr>
          </a:p>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1"/>
        <p:cNvGrpSpPr/>
        <p:nvPr/>
      </p:nvGrpSpPr>
      <p:grpSpPr>
        <a:xfrm>
          <a:off x="0" y="0"/>
          <a:ext cx="0" cy="0"/>
          <a:chOff x="0" y="0"/>
          <a:chExt cx="0" cy="0"/>
        </a:xfrm>
      </p:grpSpPr>
      <p:sp>
        <p:nvSpPr>
          <p:cNvPr id="1252" name="Google Shape;1252;gbb74fd3b0a_0_9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53" name="Google Shape;1253;gbb74fd3b0a_0_98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tr-TR" sz="1200">
                <a:solidFill>
                  <a:srgbClr val="292929"/>
                </a:solidFill>
                <a:highlight>
                  <a:srgbClr val="FFFFFF"/>
                </a:highlight>
                <a:latin typeface="Georgia"/>
                <a:ea typeface="Georgia"/>
                <a:cs typeface="Georgia"/>
                <a:sym typeface="Georgia"/>
              </a:rPr>
              <a:t>Development Team members are ‘programmers’. </a:t>
            </a:r>
            <a:endParaRPr sz="1200">
              <a:solidFill>
                <a:srgbClr val="292929"/>
              </a:solidFill>
              <a:highlight>
                <a:srgbClr val="FFFFFF"/>
              </a:highlight>
              <a:latin typeface="Georgia"/>
              <a:ea typeface="Georgia"/>
              <a:cs typeface="Georgia"/>
              <a:sym typeface="Georgia"/>
            </a:endParaRPr>
          </a:p>
          <a:p>
            <a:pPr marL="0" lvl="0" indent="0" algn="l" rtl="0">
              <a:spcBef>
                <a:spcPts val="0"/>
              </a:spcBef>
              <a:spcAft>
                <a:spcPts val="0"/>
              </a:spcAft>
              <a:buClr>
                <a:schemeClr val="dk1"/>
              </a:buClr>
              <a:buSzPts val="1100"/>
              <a:buFont typeface="Arial"/>
              <a:buNone/>
            </a:pPr>
            <a:r>
              <a:rPr lang="tr-TR" sz="1200">
                <a:solidFill>
                  <a:srgbClr val="292929"/>
                </a:solidFill>
                <a:highlight>
                  <a:srgbClr val="FFFFFF"/>
                </a:highlight>
                <a:latin typeface="Georgia"/>
                <a:ea typeface="Georgia"/>
                <a:cs typeface="Georgia"/>
                <a:sym typeface="Georgia"/>
              </a:rPr>
              <a:t>What it means is that all members of the Development Team are working together to develop products or services in complex environments. </a:t>
            </a:r>
            <a:endParaRPr sz="1200">
              <a:solidFill>
                <a:srgbClr val="292929"/>
              </a:solidFill>
              <a:highlight>
                <a:srgbClr val="FFFFFF"/>
              </a:highlight>
              <a:latin typeface="Georgia"/>
              <a:ea typeface="Georgia"/>
              <a:cs typeface="Georgia"/>
              <a:sym typeface="Georgia"/>
            </a:endParaRPr>
          </a:p>
          <a:p>
            <a:pPr marL="0" lvl="0" indent="0" algn="l" rtl="0">
              <a:spcBef>
                <a:spcPts val="0"/>
              </a:spcBef>
              <a:spcAft>
                <a:spcPts val="0"/>
              </a:spcAft>
              <a:buClr>
                <a:schemeClr val="dk1"/>
              </a:buClr>
              <a:buSzPts val="1100"/>
              <a:buFont typeface="Arial"/>
              <a:buNone/>
            </a:pPr>
            <a:r>
              <a:rPr lang="tr-TR" sz="1200">
                <a:solidFill>
                  <a:srgbClr val="292929"/>
                </a:solidFill>
                <a:highlight>
                  <a:srgbClr val="FFFFFF"/>
                </a:highlight>
                <a:latin typeface="Georgia"/>
                <a:ea typeface="Georgia"/>
                <a:cs typeface="Georgia"/>
                <a:sym typeface="Georgia"/>
              </a:rPr>
              <a:t>Development Teams have the following characteristics:</a:t>
            </a:r>
            <a:endParaRPr sz="1200">
              <a:solidFill>
                <a:srgbClr val="292929"/>
              </a:solidFill>
              <a:highlight>
                <a:srgbClr val="FFFFFF"/>
              </a:highlight>
              <a:latin typeface="Georgia"/>
              <a:ea typeface="Georgia"/>
              <a:cs typeface="Georgia"/>
              <a:sym typeface="Georgia"/>
            </a:endParaRPr>
          </a:p>
          <a:p>
            <a:pPr marL="749300" lvl="0" indent="-304800" algn="l" rtl="0">
              <a:lnSpc>
                <a:spcPct val="218181"/>
              </a:lnSpc>
              <a:spcBef>
                <a:spcPts val="3200"/>
              </a:spcBef>
              <a:spcAft>
                <a:spcPts val="0"/>
              </a:spcAft>
              <a:buClr>
                <a:srgbClr val="292929"/>
              </a:buClr>
              <a:buSzPts val="1200"/>
              <a:buFont typeface="Georgia"/>
              <a:buAutoNum type="arabicPeriod"/>
            </a:pPr>
            <a:r>
              <a:rPr lang="tr-TR" sz="1200">
                <a:solidFill>
                  <a:srgbClr val="292929"/>
                </a:solidFill>
                <a:highlight>
                  <a:srgbClr val="FFFFFF"/>
                </a:highlight>
                <a:latin typeface="Georgia"/>
                <a:ea typeface="Georgia"/>
                <a:cs typeface="Georgia"/>
                <a:sym typeface="Georgia"/>
              </a:rPr>
              <a:t>They are self-organizing. No one (not even the Scrum Master) tells the Development Team how to turn Product Backlog into Increments of potentially releasable functionality;</a:t>
            </a:r>
            <a:endParaRPr sz="1200">
              <a:solidFill>
                <a:srgbClr val="292929"/>
              </a:solidFill>
              <a:highlight>
                <a:srgbClr val="FFFFFF"/>
              </a:highlight>
              <a:latin typeface="Georgia"/>
              <a:ea typeface="Georgia"/>
              <a:cs typeface="Georgia"/>
              <a:sym typeface="Georgia"/>
            </a:endParaRPr>
          </a:p>
          <a:p>
            <a:pPr marL="749300" lvl="0" indent="-304800" algn="l" rtl="0">
              <a:lnSpc>
                <a:spcPct val="218181"/>
              </a:lnSpc>
              <a:spcBef>
                <a:spcPts val="0"/>
              </a:spcBef>
              <a:spcAft>
                <a:spcPts val="0"/>
              </a:spcAft>
              <a:buClr>
                <a:srgbClr val="292929"/>
              </a:buClr>
              <a:buSzPts val="1200"/>
              <a:buFont typeface="Georgia"/>
              <a:buAutoNum type="arabicPeriod"/>
            </a:pPr>
            <a:r>
              <a:rPr lang="tr-TR" sz="1200">
                <a:solidFill>
                  <a:srgbClr val="292929"/>
                </a:solidFill>
                <a:highlight>
                  <a:srgbClr val="FFFFFF"/>
                </a:highlight>
                <a:latin typeface="Georgia"/>
                <a:ea typeface="Georgia"/>
                <a:cs typeface="Georgia"/>
                <a:sym typeface="Georgia"/>
              </a:rPr>
              <a:t>Development Teams are cross-functional, with all the skills as a team necessary to create a product Increment;</a:t>
            </a:r>
            <a:endParaRPr sz="1200">
              <a:solidFill>
                <a:srgbClr val="292929"/>
              </a:solidFill>
              <a:highlight>
                <a:srgbClr val="FFFFFF"/>
              </a:highlight>
              <a:latin typeface="Georgia"/>
              <a:ea typeface="Georgia"/>
              <a:cs typeface="Georgia"/>
              <a:sym typeface="Georgia"/>
            </a:endParaRPr>
          </a:p>
          <a:p>
            <a:pPr marL="749300" lvl="0" indent="-304800" algn="l" rtl="0">
              <a:lnSpc>
                <a:spcPct val="218181"/>
              </a:lnSpc>
              <a:spcBef>
                <a:spcPts val="0"/>
              </a:spcBef>
              <a:spcAft>
                <a:spcPts val="0"/>
              </a:spcAft>
              <a:buClr>
                <a:srgbClr val="292929"/>
              </a:buClr>
              <a:buSzPts val="1200"/>
              <a:buFont typeface="Georgia"/>
              <a:buAutoNum type="arabicPeriod"/>
            </a:pPr>
            <a:r>
              <a:rPr lang="tr-TR" sz="1200">
                <a:solidFill>
                  <a:srgbClr val="292929"/>
                </a:solidFill>
                <a:highlight>
                  <a:srgbClr val="FFFFFF"/>
                </a:highlight>
                <a:latin typeface="Georgia"/>
                <a:ea typeface="Georgia"/>
                <a:cs typeface="Georgia"/>
                <a:sym typeface="Georgia"/>
              </a:rPr>
              <a:t>Scrum recognizes no titles for Development Team members, regardless of the work being performed by the person;</a:t>
            </a:r>
            <a:endParaRPr sz="1200">
              <a:solidFill>
                <a:srgbClr val="292929"/>
              </a:solidFill>
              <a:highlight>
                <a:srgbClr val="FFFFFF"/>
              </a:highlight>
              <a:latin typeface="Georgia"/>
              <a:ea typeface="Georgia"/>
              <a:cs typeface="Georgia"/>
              <a:sym typeface="Georgia"/>
            </a:endParaRPr>
          </a:p>
          <a:p>
            <a:pPr marL="749300" lvl="0" indent="-304800" algn="l" rtl="0">
              <a:lnSpc>
                <a:spcPct val="218181"/>
              </a:lnSpc>
              <a:spcBef>
                <a:spcPts val="0"/>
              </a:spcBef>
              <a:spcAft>
                <a:spcPts val="0"/>
              </a:spcAft>
              <a:buClr>
                <a:srgbClr val="292929"/>
              </a:buClr>
              <a:buSzPts val="1200"/>
              <a:buFont typeface="Georgia"/>
              <a:buAutoNum type="arabicPeriod"/>
            </a:pPr>
            <a:r>
              <a:rPr lang="tr-TR" sz="1200">
                <a:solidFill>
                  <a:srgbClr val="292929"/>
                </a:solidFill>
                <a:highlight>
                  <a:srgbClr val="FFFFFF"/>
                </a:highlight>
                <a:latin typeface="Georgia"/>
                <a:ea typeface="Georgia"/>
                <a:cs typeface="Georgia"/>
                <a:sym typeface="Georgia"/>
              </a:rPr>
              <a:t>Scrum recognizes no sub-teams in the Development Team, regardless of domains that need to be addressed like testing, architecture, operations, or business analysis; and,</a:t>
            </a:r>
            <a:endParaRPr sz="1200">
              <a:solidFill>
                <a:srgbClr val="292929"/>
              </a:solidFill>
              <a:highlight>
                <a:srgbClr val="FFFFFF"/>
              </a:highlight>
              <a:latin typeface="Georgia"/>
              <a:ea typeface="Georgia"/>
              <a:cs typeface="Georgia"/>
              <a:sym typeface="Georgia"/>
            </a:endParaRPr>
          </a:p>
          <a:p>
            <a:pPr marL="749300" lvl="0" indent="-304800" algn="l" rtl="0">
              <a:lnSpc>
                <a:spcPct val="218181"/>
              </a:lnSpc>
              <a:spcBef>
                <a:spcPts val="0"/>
              </a:spcBef>
              <a:spcAft>
                <a:spcPts val="0"/>
              </a:spcAft>
              <a:buClr>
                <a:srgbClr val="292929"/>
              </a:buClr>
              <a:buSzPts val="1200"/>
              <a:buFont typeface="Georgia"/>
              <a:buAutoNum type="arabicPeriod"/>
            </a:pPr>
            <a:r>
              <a:rPr lang="tr-TR" sz="1200">
                <a:solidFill>
                  <a:srgbClr val="292929"/>
                </a:solidFill>
                <a:highlight>
                  <a:srgbClr val="FFFFFF"/>
                </a:highlight>
                <a:latin typeface="Georgia"/>
                <a:ea typeface="Georgia"/>
                <a:cs typeface="Georgia"/>
                <a:sym typeface="Georgia"/>
              </a:rPr>
              <a:t>Individual Development Team members may have specialized skills and areas of focus, but accountability belongs to the Development Team as a whole.</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7"/>
        <p:cNvGrpSpPr/>
        <p:nvPr/>
      </p:nvGrpSpPr>
      <p:grpSpPr>
        <a:xfrm>
          <a:off x="0" y="0"/>
          <a:ext cx="0" cy="0"/>
          <a:chOff x="0" y="0"/>
          <a:chExt cx="0" cy="0"/>
        </a:xfrm>
      </p:grpSpPr>
      <p:sp>
        <p:nvSpPr>
          <p:cNvPr id="1268" name="Google Shape;1268;gbb74fd3b0a_0_10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69" name="Google Shape;1269;gbb74fd3b0a_0_10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tr-TR" sz="1200">
                <a:solidFill>
                  <a:srgbClr val="222222"/>
                </a:solidFill>
                <a:highlight>
                  <a:srgbClr val="FFFFFF"/>
                </a:highlight>
              </a:rPr>
              <a:t>There isn’t one, universally correct answer for optimal </a:t>
            </a:r>
            <a:r>
              <a:rPr lang="tr-TR" sz="1200" u="sng">
                <a:solidFill>
                  <a:schemeClr val="hlink"/>
                </a:solidFill>
                <a:highlight>
                  <a:srgbClr val="FFFFFF"/>
                </a:highlight>
                <a:hlinkClick r:id="rId3"/>
              </a:rPr>
              <a:t>team size</a:t>
            </a:r>
            <a:r>
              <a:rPr lang="tr-TR" sz="1200">
                <a:solidFill>
                  <a:srgbClr val="222222"/>
                </a:solidFill>
                <a:highlight>
                  <a:srgbClr val="FFFFFF"/>
                </a:highlight>
              </a:rPr>
              <a:t>, but there are a number of factors worth considering when figuring out what will work best for your team.</a:t>
            </a:r>
            <a:endParaRPr sz="1200">
              <a:solidFill>
                <a:srgbClr val="222222"/>
              </a:solidFill>
              <a:highlight>
                <a:srgbClr val="FFFFFF"/>
              </a:highlight>
            </a:endParaRPr>
          </a:p>
          <a:p>
            <a:pPr marL="0" lvl="0" indent="0" algn="l" rtl="0">
              <a:spcBef>
                <a:spcPts val="0"/>
              </a:spcBef>
              <a:spcAft>
                <a:spcPts val="0"/>
              </a:spcAft>
              <a:buNone/>
            </a:pPr>
            <a:endParaRPr sz="1200">
              <a:solidFill>
                <a:srgbClr val="222222"/>
              </a:solidFill>
              <a:highlight>
                <a:srgbClr val="FFFFFF"/>
              </a:highlight>
            </a:endParaRPr>
          </a:p>
          <a:p>
            <a:pPr marL="0" lvl="0" indent="0" algn="l" rtl="0">
              <a:spcBef>
                <a:spcPts val="0"/>
              </a:spcBef>
              <a:spcAft>
                <a:spcPts val="0"/>
              </a:spcAft>
              <a:buNone/>
            </a:pPr>
            <a:r>
              <a:rPr lang="tr-TR" sz="1200">
                <a:solidFill>
                  <a:srgbClr val="222222"/>
                </a:solidFill>
                <a:highlight>
                  <a:srgbClr val="FFFFFF"/>
                </a:highlight>
              </a:rPr>
              <a:t>In a team, each individual will connect with another individual and form a unique relationship. The bigger the team, the more the relationships.</a:t>
            </a:r>
            <a:endParaRPr sz="1200">
              <a:solidFill>
                <a:srgbClr val="222222"/>
              </a:solidFill>
              <a:highlight>
                <a:srgbClr val="FFFFFF"/>
              </a:highlight>
            </a:endParaRPr>
          </a:p>
          <a:p>
            <a:pPr marL="0" lvl="0" indent="0" algn="l" rtl="0">
              <a:spcBef>
                <a:spcPts val="0"/>
              </a:spcBef>
              <a:spcAft>
                <a:spcPts val="0"/>
              </a:spcAft>
              <a:buNone/>
            </a:pPr>
            <a:endParaRPr sz="1200">
              <a:solidFill>
                <a:srgbClr val="222222"/>
              </a:solidFill>
              <a:highlight>
                <a:srgbClr val="FFFFFF"/>
              </a:highlight>
            </a:endParaRPr>
          </a:p>
          <a:p>
            <a:pPr marL="0" lvl="0" indent="0" algn="l" rtl="0">
              <a:spcBef>
                <a:spcPts val="0"/>
              </a:spcBef>
              <a:spcAft>
                <a:spcPts val="0"/>
              </a:spcAft>
              <a:buNone/>
            </a:pPr>
            <a:r>
              <a:rPr lang="tr-TR" sz="1200">
                <a:solidFill>
                  <a:srgbClr val="222222"/>
                </a:solidFill>
                <a:highlight>
                  <a:srgbClr val="FFFFFF"/>
                </a:highlight>
              </a:rPr>
              <a:t>Why does this matter and how can it help you? Each new person adds some individual productivity to the Team, but they also increase the communications overhead in the form of an exponentially growing number of relationships. To increase a team from 5 to 7 people, you have to more than double the number of relationships.</a:t>
            </a:r>
            <a:endParaRPr sz="1200">
              <a:solidFill>
                <a:srgbClr val="222222"/>
              </a:solidFill>
              <a:highlight>
                <a:srgbClr val="FFFFFF"/>
              </a:highlight>
            </a:endParaRPr>
          </a:p>
          <a:p>
            <a:pPr marL="0" lvl="0" indent="0" algn="l" rtl="0">
              <a:spcBef>
                <a:spcPts val="0"/>
              </a:spcBef>
              <a:spcAft>
                <a:spcPts val="0"/>
              </a:spcAft>
              <a:buNone/>
            </a:pPr>
            <a:endParaRPr sz="1200">
              <a:solidFill>
                <a:srgbClr val="222222"/>
              </a:solidFill>
              <a:highlight>
                <a:srgbClr val="FFFFFF"/>
              </a:highlight>
            </a:endParaRPr>
          </a:p>
          <a:p>
            <a:pPr marL="0" lvl="0" indent="0" algn="l" rtl="0">
              <a:spcBef>
                <a:spcPts val="0"/>
              </a:spcBef>
              <a:spcAft>
                <a:spcPts val="0"/>
              </a:spcAft>
              <a:buNone/>
            </a:pPr>
            <a:r>
              <a:rPr lang="tr-TR" sz="1200">
                <a:solidFill>
                  <a:srgbClr val="222222"/>
                </a:solidFill>
                <a:highlight>
                  <a:srgbClr val="FFFFFF"/>
                </a:highlight>
              </a:rPr>
              <a:t>A general rule of thumb suggests that people typically have from 3  to 5 hours of productive time at work each day. As a team gets larger, we either lose productivity or, more often, we start to withdraw socially rather than sacrifice productive time for interacting with our peers, because the communication costs for each team member is becoming too high to afford.</a:t>
            </a:r>
            <a:endParaRPr sz="1200">
              <a:solidFill>
                <a:srgbClr val="222222"/>
              </a:solidFill>
              <a:highlight>
                <a:srgbClr val="FFFFFF"/>
              </a:highlight>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4"/>
        <p:cNvGrpSpPr/>
        <p:nvPr/>
      </p:nvGrpSpPr>
      <p:grpSpPr>
        <a:xfrm>
          <a:off x="0" y="0"/>
          <a:ext cx="0" cy="0"/>
          <a:chOff x="0" y="0"/>
          <a:chExt cx="0" cy="0"/>
        </a:xfrm>
      </p:grpSpPr>
      <p:sp>
        <p:nvSpPr>
          <p:cNvPr id="1275" name="Google Shape;1275;gbb74fd3b0a_0_10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76" name="Google Shape;1276;gbb74fd3b0a_0_100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tr-TR" sz="1200">
                <a:solidFill>
                  <a:srgbClr val="202124"/>
                </a:solidFill>
                <a:highlight>
                  <a:srgbClr val="FFFFFF"/>
                </a:highlight>
              </a:rPr>
              <a:t>So what?</a:t>
            </a:r>
            <a:endParaRPr sz="1200">
              <a:solidFill>
                <a:srgbClr val="202124"/>
              </a:solidFill>
              <a:highlight>
                <a:srgbClr val="FFFFFF"/>
              </a:highlight>
            </a:endParaRPr>
          </a:p>
          <a:p>
            <a:pPr marL="0" lvl="0" indent="0" algn="l" rtl="0">
              <a:spcBef>
                <a:spcPts val="0"/>
              </a:spcBef>
              <a:spcAft>
                <a:spcPts val="0"/>
              </a:spcAft>
              <a:buNone/>
            </a:pPr>
            <a:endParaRPr sz="1200">
              <a:solidFill>
                <a:srgbClr val="202124"/>
              </a:solidFill>
              <a:highlight>
                <a:srgbClr val="FFFFFF"/>
              </a:highlight>
            </a:endParaRPr>
          </a:p>
          <a:p>
            <a:pPr marL="0" lvl="0" indent="0" algn="l" rtl="0">
              <a:spcBef>
                <a:spcPts val="0"/>
              </a:spcBef>
              <a:spcAft>
                <a:spcPts val="0"/>
              </a:spcAft>
              <a:buNone/>
            </a:pPr>
            <a:r>
              <a:rPr lang="tr-TR" sz="1200">
                <a:solidFill>
                  <a:srgbClr val="202124"/>
                </a:solidFill>
                <a:highlight>
                  <a:srgbClr val="FFFFFF"/>
                </a:highlight>
              </a:rPr>
              <a:t>According to the </a:t>
            </a:r>
            <a:r>
              <a:rPr lang="tr-TR" sz="1200" b="1">
                <a:solidFill>
                  <a:srgbClr val="202124"/>
                </a:solidFill>
                <a:highlight>
                  <a:srgbClr val="FFFFFF"/>
                </a:highlight>
              </a:rPr>
              <a:t>Scrum</a:t>
            </a:r>
            <a:r>
              <a:rPr lang="tr-TR" sz="1200">
                <a:solidFill>
                  <a:srgbClr val="202124"/>
                </a:solidFill>
                <a:highlight>
                  <a:srgbClr val="FFFFFF"/>
                </a:highlight>
              </a:rPr>
              <a:t> Guide, the development </a:t>
            </a:r>
            <a:r>
              <a:rPr lang="tr-TR" sz="1200" b="1">
                <a:solidFill>
                  <a:srgbClr val="202124"/>
                </a:solidFill>
                <a:highlight>
                  <a:srgbClr val="FFFFFF"/>
                </a:highlight>
              </a:rPr>
              <a:t>team</a:t>
            </a:r>
            <a:r>
              <a:rPr lang="tr-TR" sz="1200">
                <a:solidFill>
                  <a:srgbClr val="202124"/>
                </a:solidFill>
                <a:highlight>
                  <a:srgbClr val="FFFFFF"/>
                </a:highlight>
              </a:rPr>
              <a:t> should be between three and nine people and should have all the skills necessary to deliver product increments. </a:t>
            </a:r>
            <a:endParaRPr sz="1200">
              <a:solidFill>
                <a:srgbClr val="202124"/>
              </a:solidFill>
              <a:highlight>
                <a:srgbClr val="FFFFFF"/>
              </a:highlight>
            </a:endParaRPr>
          </a:p>
          <a:p>
            <a:pPr marL="0" lvl="0" indent="0" algn="l" rtl="0">
              <a:spcBef>
                <a:spcPts val="0"/>
              </a:spcBef>
              <a:spcAft>
                <a:spcPts val="0"/>
              </a:spcAft>
              <a:buNone/>
            </a:pPr>
            <a:r>
              <a:rPr lang="tr-TR" sz="1200">
                <a:solidFill>
                  <a:srgbClr val="202124"/>
                </a:solidFill>
                <a:highlight>
                  <a:srgbClr val="FFFFFF"/>
                </a:highlight>
              </a:rPr>
              <a:t>The number of developers is usually dictated by the needs of the product and usually is between two and five developers in a </a:t>
            </a:r>
            <a:r>
              <a:rPr lang="tr-TR" sz="1200" b="1">
                <a:solidFill>
                  <a:srgbClr val="202124"/>
                </a:solidFill>
                <a:highlight>
                  <a:srgbClr val="FFFFFF"/>
                </a:highlight>
              </a:rPr>
              <a:t>scrum team</a:t>
            </a:r>
            <a:r>
              <a:rPr lang="tr-TR" sz="1200">
                <a:solidFill>
                  <a:srgbClr val="202124"/>
                </a:solidFill>
                <a:highlight>
                  <a:srgbClr val="FFFFFF"/>
                </a:highlight>
              </a:rPr>
              <a:t>.</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87604b6a1a_1_1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87604b6a1a_1_1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tr-TR"/>
              <a:t>🍐 This is a Pear Deck Multiple Choice Slide. Your current options are: A: Yes I heard, but I have no history., B: Yes I heard, I have a history about it., C: No, I had no idea., </a:t>
            </a:r>
            <a:endParaRPr/>
          </a:p>
          <a:p>
            <a:pPr marL="0" lvl="0" indent="0" algn="l" rtl="0">
              <a:spcBef>
                <a:spcPts val="0"/>
              </a:spcBef>
              <a:spcAft>
                <a:spcPts val="0"/>
              </a:spcAft>
              <a:buNone/>
            </a:pPr>
            <a:r>
              <a:rPr lang="tr-TR"/>
              <a:t>🍐  To edit the type of question or choices, go back to the "Ask Students a Question" in the Pear Deck sidebar.</a:t>
            </a:r>
            <a:endParaRPr/>
          </a:p>
          <a:p>
            <a:pPr marL="0" lvl="0" indent="0" algn="l" rtl="0">
              <a:spcBef>
                <a:spcPts val="0"/>
              </a:spcBef>
              <a:spcAft>
                <a:spcPts val="0"/>
              </a:spcAft>
              <a:buNone/>
            </a:pPr>
            <a:endParaRPr/>
          </a:p>
          <a:p>
            <a:pPr marL="0" lvl="0" indent="0" algn="l" rtl="0">
              <a:spcBef>
                <a:spcPts val="0"/>
              </a:spcBef>
              <a:spcAft>
                <a:spcPts val="0"/>
              </a:spcAft>
              <a:buNone/>
            </a:pPr>
            <a:r>
              <a:rPr lang="tr-TR"/>
              <a:t>can you please answer this question from peardeck?</a:t>
            </a:r>
            <a:endParaRPr/>
          </a:p>
          <a:p>
            <a:pPr marL="0" lvl="0" indent="0" algn="l" rtl="0">
              <a:spcBef>
                <a:spcPts val="0"/>
              </a:spcBef>
              <a:spcAft>
                <a:spcPts val="0"/>
              </a:spcAft>
              <a:buNone/>
            </a:pPr>
            <a:endParaRPr/>
          </a:p>
          <a:p>
            <a:pPr marL="0" lvl="0" indent="0" algn="l" rtl="0">
              <a:spcBef>
                <a:spcPts val="0"/>
              </a:spcBef>
              <a:spcAft>
                <a:spcPts val="0"/>
              </a:spcAft>
              <a:buNone/>
            </a:pPr>
            <a:r>
              <a:rPr lang="tr-TR"/>
              <a:t>have you ever heard about agile? scrum , kanban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8"/>
        <p:cNvGrpSpPr/>
        <p:nvPr/>
      </p:nvGrpSpPr>
      <p:grpSpPr>
        <a:xfrm>
          <a:off x="0" y="0"/>
          <a:ext cx="0" cy="0"/>
          <a:chOff x="0" y="0"/>
          <a:chExt cx="0" cy="0"/>
        </a:xfrm>
      </p:grpSpPr>
      <p:sp>
        <p:nvSpPr>
          <p:cNvPr id="1299" name="Google Shape;1299;gbb74fd3b0a_0_10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0" name="Google Shape;1300;gbb74fd3b0a_0_1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tr-TR" b="1">
                <a:solidFill>
                  <a:schemeClr val="dk1"/>
                </a:solidFill>
              </a:rPr>
              <a:t>🍐 This is a Pear Deck Multiple Choice Slide. Your current options are: A: The Development Team should collaborate with the other Development Teams, B: The Development Team should have all the skills necessary to deliver the Done Increment, C: The Development Team consist of Developers and Testers, </a:t>
            </a:r>
            <a:endParaRPr b="1">
              <a:solidFill>
                <a:schemeClr val="dk1"/>
              </a:solidFill>
            </a:endParaRPr>
          </a:p>
          <a:p>
            <a:pPr marL="0" lvl="0" indent="0" algn="l" rtl="0">
              <a:spcBef>
                <a:spcPts val="0"/>
              </a:spcBef>
              <a:spcAft>
                <a:spcPts val="0"/>
              </a:spcAft>
              <a:buNone/>
            </a:pPr>
            <a:r>
              <a:rPr lang="tr-TR" b="1">
                <a:solidFill>
                  <a:schemeClr val="dk1"/>
                </a:solidFill>
              </a:rPr>
              <a:t>🍐  To edit the type of question or choices, go back to the "Ask Students a Question" in the Pear Deck sidebar.</a:t>
            </a:r>
            <a:endParaRPr b="1">
              <a:solidFill>
                <a:schemeClr val="dk1"/>
              </a:solidFill>
            </a:endParaRPr>
          </a:p>
          <a:p>
            <a:pPr marL="0" lvl="0" indent="0" algn="l" rtl="0">
              <a:spcBef>
                <a:spcPts val="0"/>
              </a:spcBef>
              <a:spcAft>
                <a:spcPts val="0"/>
              </a:spcAft>
              <a:buNone/>
            </a:pPr>
            <a:endParaRPr b="1">
              <a:solidFill>
                <a:schemeClr val="dk1"/>
              </a:solidFill>
            </a:endParaRPr>
          </a:p>
          <a:p>
            <a:pPr marL="0" lvl="0" indent="0" algn="l" rtl="0">
              <a:spcBef>
                <a:spcPts val="0"/>
              </a:spcBef>
              <a:spcAft>
                <a:spcPts val="0"/>
              </a:spcAft>
              <a:buNone/>
            </a:pPr>
            <a:r>
              <a:rPr lang="tr-TR" b="1">
                <a:solidFill>
                  <a:schemeClr val="dk1"/>
                </a:solidFill>
              </a:rPr>
              <a:t>There is a peardeck question again:</a:t>
            </a:r>
            <a:endParaRPr b="1">
              <a:solidFill>
                <a:schemeClr val="dk1"/>
              </a:solidFill>
            </a:endParaRPr>
          </a:p>
          <a:p>
            <a:pPr marL="0" lvl="0" indent="0" algn="l" rtl="0">
              <a:spcBef>
                <a:spcPts val="0"/>
              </a:spcBef>
              <a:spcAft>
                <a:spcPts val="0"/>
              </a:spcAft>
              <a:buNone/>
            </a:pPr>
            <a:endParaRPr b="1">
              <a:solidFill>
                <a:schemeClr val="dk1"/>
              </a:solidFill>
            </a:endParaRPr>
          </a:p>
          <a:p>
            <a:pPr marL="0" lvl="0" indent="0" algn="l" rtl="0">
              <a:spcBef>
                <a:spcPts val="0"/>
              </a:spcBef>
              <a:spcAft>
                <a:spcPts val="0"/>
              </a:spcAft>
              <a:buNone/>
            </a:pPr>
            <a:r>
              <a:rPr lang="tr-TR" b="1">
                <a:solidFill>
                  <a:schemeClr val="dk1"/>
                </a:solidFill>
              </a:rPr>
              <a:t>what is cross functional team?</a:t>
            </a:r>
            <a:endParaRPr b="1">
              <a:solidFill>
                <a:schemeClr val="dk1"/>
              </a:solidFill>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0"/>
        <p:cNvGrpSpPr/>
        <p:nvPr/>
      </p:nvGrpSpPr>
      <p:grpSpPr>
        <a:xfrm>
          <a:off x="0" y="0"/>
          <a:ext cx="0" cy="0"/>
          <a:chOff x="0" y="0"/>
          <a:chExt cx="0" cy="0"/>
        </a:xfrm>
      </p:grpSpPr>
      <p:sp>
        <p:nvSpPr>
          <p:cNvPr id="1311" name="Google Shape;1311;SLIDES_API1827439619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2" name="Google Shape;1312;SLIDES_API182743961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tr-TR" b="1">
                <a:solidFill>
                  <a:schemeClr val="dk1"/>
                </a:solidFill>
              </a:rPr>
              <a:t>Summarize</a:t>
            </a:r>
            <a:endParaRPr b="1">
              <a:solidFill>
                <a:schemeClr val="dk1"/>
              </a:solidFill>
            </a:endParaRPr>
          </a:p>
          <a:p>
            <a:pPr marL="0" lvl="0" indent="0" algn="l" rtl="0">
              <a:spcBef>
                <a:spcPts val="0"/>
              </a:spcBef>
              <a:spcAft>
                <a:spcPts val="0"/>
              </a:spcAft>
              <a:buClr>
                <a:schemeClr val="dk1"/>
              </a:buClr>
              <a:buSzPts val="1100"/>
              <a:buFont typeface="Arial"/>
              <a:buNone/>
            </a:pPr>
            <a:r>
              <a:rPr lang="tr-TR">
                <a:solidFill>
                  <a:schemeClr val="dk1"/>
                </a:solidFill>
              </a:rPr>
              <a:t>Use the template to prompt students to think about the most important aspects of the lesson. By asking them to consider their friend, you help them develop the skills to consider another person’s needs and learn to summarize information.</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tr-TR">
                <a:solidFill>
                  <a:schemeClr val="dk1"/>
                </a:solidFill>
              </a:rPr>
              <a:t>🍐 This is a Pear Deck Text Slide </a:t>
            </a:r>
            <a:endParaRPr>
              <a:solidFill>
                <a:schemeClr val="dk1"/>
              </a:solidFill>
            </a:endParaRPr>
          </a:p>
          <a:p>
            <a:pPr marL="0" lvl="0" indent="0" algn="l" rtl="0">
              <a:spcBef>
                <a:spcPts val="0"/>
              </a:spcBef>
              <a:spcAft>
                <a:spcPts val="0"/>
              </a:spcAft>
              <a:buClr>
                <a:schemeClr val="dk1"/>
              </a:buClr>
              <a:buSzPts val="1100"/>
              <a:buFont typeface="Arial"/>
              <a:buNone/>
            </a:pPr>
            <a:r>
              <a:rPr lang="tr-TR">
                <a:solidFill>
                  <a:schemeClr val="dk1"/>
                </a:solidFill>
              </a:rPr>
              <a:t>🍐 To edit the type of question, go back to the "Ask Students a Question" in the Pear Deck sidebar.</a:t>
            </a:r>
            <a:endParaRPr>
              <a:solidFill>
                <a:schemeClr val="dk1"/>
              </a:solidFill>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8"/>
        <p:cNvGrpSpPr/>
        <p:nvPr/>
      </p:nvGrpSpPr>
      <p:grpSpPr>
        <a:xfrm>
          <a:off x="0" y="0"/>
          <a:ext cx="0" cy="0"/>
          <a:chOff x="0" y="0"/>
          <a:chExt cx="0" cy="0"/>
        </a:xfrm>
      </p:grpSpPr>
      <p:sp>
        <p:nvSpPr>
          <p:cNvPr id="1319" name="Google Shape;1319;SLIDES_API1866359163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0" name="Google Shape;1320;SLIDES_API186635916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tr-TR" b="1"/>
              <a:t>Temperature Check</a:t>
            </a:r>
            <a:endParaRPr b="1"/>
          </a:p>
          <a:p>
            <a:pPr marL="0" lvl="0" indent="0" algn="l" rtl="0">
              <a:spcBef>
                <a:spcPts val="0"/>
              </a:spcBef>
              <a:spcAft>
                <a:spcPts val="0"/>
              </a:spcAft>
              <a:buNone/>
            </a:pPr>
            <a:r>
              <a:rPr lang="tr-TR"/>
              <a:t>Get a sense for how well your lesson resonated with your students, or how engaged they were.</a:t>
            </a:r>
            <a:endParaRPr/>
          </a:p>
          <a:p>
            <a:pPr marL="0" lvl="0" indent="0" algn="l" rtl="0">
              <a:spcBef>
                <a:spcPts val="0"/>
              </a:spcBef>
              <a:spcAft>
                <a:spcPts val="0"/>
              </a:spcAft>
              <a:buNone/>
            </a:pPr>
            <a:endParaRPr/>
          </a:p>
          <a:p>
            <a:pPr marL="0" lvl="0" indent="0" algn="l" rtl="0">
              <a:spcBef>
                <a:spcPts val="0"/>
              </a:spcBef>
              <a:spcAft>
                <a:spcPts val="0"/>
              </a:spcAft>
              <a:buNone/>
            </a:pPr>
            <a:r>
              <a:rPr lang="tr-TR"/>
              <a:t>🍐 This is a Pear Deck Draggable™ Slide. </a:t>
            </a:r>
            <a:endParaRPr/>
          </a:p>
          <a:p>
            <a:pPr marL="0" lvl="0" indent="0" algn="l" rtl="0">
              <a:spcBef>
                <a:spcPts val="0"/>
              </a:spcBef>
              <a:spcAft>
                <a:spcPts val="0"/>
              </a:spcAft>
              <a:buNone/>
            </a:pPr>
            <a:r>
              <a:rPr lang="tr-TR"/>
              <a:t>🍐 To edit the type of question, go back to the "Ask Students a Question" in the Pear Deck sidebar.</a:t>
            </a:r>
            <a:endParaRPr/>
          </a:p>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9"/>
        <p:cNvGrpSpPr/>
        <p:nvPr/>
      </p:nvGrpSpPr>
      <p:grpSpPr>
        <a:xfrm>
          <a:off x="0" y="0"/>
          <a:ext cx="0" cy="0"/>
          <a:chOff x="0" y="0"/>
          <a:chExt cx="0" cy="0"/>
        </a:xfrm>
      </p:grpSpPr>
      <p:sp>
        <p:nvSpPr>
          <p:cNvPr id="1330" name="Google Shape;1330;g877c98f945_0_6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31" name="Google Shape;1331;g877c98f945_0_67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8076383dd3_0_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3" name="Google Shape;263;g8076383dd3_0_8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tr-TR"/>
              <a:t>Now lets talk about project management</a:t>
            </a:r>
            <a:endParaRPr/>
          </a:p>
          <a:p>
            <a:pPr marL="0" lvl="0" indent="0" algn="l" rtl="0">
              <a:lnSpc>
                <a:spcPct val="100000"/>
              </a:lnSpc>
              <a:spcBef>
                <a:spcPts val="0"/>
              </a:spcBef>
              <a:spcAft>
                <a:spcPts val="0"/>
              </a:spcAft>
              <a:buNone/>
            </a:pPr>
            <a:endParaRPr/>
          </a:p>
          <a:p>
            <a:pPr marL="0" lvl="0" indent="0" algn="l" rtl="0">
              <a:lnSpc>
                <a:spcPct val="100000"/>
              </a:lnSpc>
              <a:spcBef>
                <a:spcPts val="0"/>
              </a:spcBef>
              <a:spcAft>
                <a:spcPts val="0"/>
              </a:spcAft>
              <a:buNone/>
            </a:pPr>
            <a:r>
              <a:rPr lang="tr-TR"/>
              <a:t>We can define a project as a planned program of work that requires a definitive amount of time, effort, and planning to complete. Projects have goals &amp; objectives and usually need to be completed within a fixed period of time and a certain budget.</a:t>
            </a:r>
            <a:endParaRPr/>
          </a:p>
          <a:p>
            <a:pPr marL="0" lvl="0" indent="0" algn="l" rtl="0">
              <a:lnSpc>
                <a:spcPct val="100000"/>
              </a:lnSpc>
              <a:spcBef>
                <a:spcPts val="0"/>
              </a:spcBef>
              <a:spcAft>
                <a:spcPts val="0"/>
              </a:spcAft>
              <a:buNone/>
            </a:pPr>
            <a:endParaRPr/>
          </a:p>
          <a:p>
            <a:pPr marL="0" lvl="0" indent="0" algn="l" rtl="0">
              <a:lnSpc>
                <a:spcPct val="100000"/>
              </a:lnSpc>
              <a:spcBef>
                <a:spcPts val="0"/>
              </a:spcBef>
              <a:spcAft>
                <a:spcPts val="0"/>
              </a:spcAft>
              <a:buNone/>
            </a:pPr>
            <a:r>
              <a:rPr lang="tr-TR"/>
              <a:t>Agile approaches were born as a response to the need to modernize project management. </a:t>
            </a:r>
            <a:endParaRPr/>
          </a:p>
          <a:p>
            <a:pPr marL="0" lvl="0" indent="0" algn="l" rtl="0">
              <a:lnSpc>
                <a:spcPct val="100000"/>
              </a:lnSpc>
              <a:spcBef>
                <a:spcPts val="0"/>
              </a:spcBef>
              <a:spcAft>
                <a:spcPts val="0"/>
              </a:spcAft>
              <a:buSzPts val="1400"/>
              <a:buNone/>
            </a:pPr>
            <a:r>
              <a:rPr lang="tr-TR"/>
              <a:t>In order to understand how Agile approaches have changed the projects, we need some information about</a:t>
            </a:r>
            <a:endParaRPr/>
          </a:p>
          <a:p>
            <a:pPr marL="0" lvl="0" indent="0" algn="l" rtl="0">
              <a:lnSpc>
                <a:spcPct val="100000"/>
              </a:lnSpc>
              <a:spcBef>
                <a:spcPts val="0"/>
              </a:spcBef>
              <a:spcAft>
                <a:spcPts val="0"/>
              </a:spcAft>
              <a:buSzPts val="1400"/>
              <a:buNone/>
            </a:pPr>
            <a:endParaRPr/>
          </a:p>
          <a:p>
            <a:pPr marL="457200" lvl="0" indent="-317500" algn="l" rtl="0">
              <a:lnSpc>
                <a:spcPct val="100000"/>
              </a:lnSpc>
              <a:spcBef>
                <a:spcPts val="0"/>
              </a:spcBef>
              <a:spcAft>
                <a:spcPts val="0"/>
              </a:spcAft>
              <a:buSzPts val="1400"/>
              <a:buChar char="●"/>
            </a:pPr>
            <a:r>
              <a:rPr lang="tr-TR"/>
              <a:t>the history of project management </a:t>
            </a:r>
            <a:endParaRPr/>
          </a:p>
          <a:p>
            <a:pPr marL="457200" lvl="0" indent="-317500" algn="l" rtl="0">
              <a:lnSpc>
                <a:spcPct val="100000"/>
              </a:lnSpc>
              <a:spcBef>
                <a:spcPts val="0"/>
              </a:spcBef>
              <a:spcAft>
                <a:spcPts val="0"/>
              </a:spcAft>
              <a:buSzPts val="1400"/>
              <a:buChar char="●"/>
            </a:pPr>
            <a:r>
              <a:rPr lang="tr-TR"/>
              <a:t>purpose of project management and </a:t>
            </a:r>
            <a:endParaRPr/>
          </a:p>
          <a:p>
            <a:pPr marL="457200" lvl="0" indent="-317500" algn="l" rtl="0">
              <a:lnSpc>
                <a:spcPct val="100000"/>
              </a:lnSpc>
              <a:spcBef>
                <a:spcPts val="0"/>
              </a:spcBef>
              <a:spcAft>
                <a:spcPts val="0"/>
              </a:spcAft>
              <a:buSzPts val="1400"/>
              <a:buChar char="●"/>
            </a:pPr>
            <a:r>
              <a:rPr lang="tr-TR"/>
              <a:t>the problems in projects.</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8076383dd3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9" name="Google Shape;279;g8076383dd3_0_9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tr-TR"/>
              <a:t>So before looking the agile mindset, I want to mention the origin of modern project management </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tr-TR"/>
              <a:t>Projects have existed since ancient times. people always dealed with   large or small projects. </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tr-TR"/>
              <a:t>However, project management as we know , it has only existed since the mid-twentieth century.</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tr-TR"/>
              <a:t>During World War II, the US military had been advancing  in computing and programming.</a:t>
            </a:r>
            <a:endParaRPr/>
          </a:p>
          <a:p>
            <a:pPr marL="0" lvl="0" indent="0" algn="l" rtl="0">
              <a:lnSpc>
                <a:spcPct val="100000"/>
              </a:lnSpc>
              <a:spcBef>
                <a:spcPts val="0"/>
              </a:spcBef>
              <a:spcAft>
                <a:spcPts val="0"/>
              </a:spcAft>
              <a:buSzPts val="1400"/>
              <a:buNone/>
            </a:pPr>
            <a:r>
              <a:rPr lang="tr-TR"/>
              <a:t>During this period, formal project management processes were started to be established.</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tr-TR"/>
              <a:t>The first processes were based on step-by-step manufacturing models used by the US military</a:t>
            </a:r>
            <a:endParaRPr/>
          </a:p>
          <a:p>
            <a:pPr marL="0" lvl="0" indent="0" algn="l" rtl="0">
              <a:lnSpc>
                <a:spcPct val="100000"/>
              </a:lnSpc>
              <a:spcBef>
                <a:spcPts val="0"/>
              </a:spcBef>
              <a:spcAft>
                <a:spcPts val="0"/>
              </a:spcAft>
              <a:buSzPts val="1400"/>
              <a:buNone/>
            </a:pPr>
            <a:r>
              <a:rPr lang="tr-TR"/>
              <a:t>People in the field of information technology had adopted these step-based manufacturing processes,</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tr-TR"/>
              <a:t>Because the first computer-related projects were largely based on hardware</a:t>
            </a:r>
            <a:endParaRPr/>
          </a:p>
          <a:p>
            <a:pPr marL="0" lvl="0" indent="0" algn="l" rtl="0">
              <a:lnSpc>
                <a:spcPct val="100000"/>
              </a:lnSpc>
              <a:spcBef>
                <a:spcPts val="0"/>
              </a:spcBef>
              <a:spcAft>
                <a:spcPts val="0"/>
              </a:spcAft>
              <a:buSzPts val="1400"/>
              <a:buNone/>
            </a:pPr>
            <a:r>
              <a:rPr lang="tr-TR"/>
              <a:t>you know that old computers only fit in rooms.</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tr-TR"/>
              <a:t>Software was a smaller part of computer projects.</a:t>
            </a:r>
            <a:endParaRPr/>
          </a:p>
          <a:p>
            <a:pPr marL="0" lvl="0" indent="0" algn="l" rtl="0">
              <a:lnSpc>
                <a:spcPct val="100000"/>
              </a:lnSpc>
              <a:spcBef>
                <a:spcPts val="0"/>
              </a:spcBef>
              <a:spcAft>
                <a:spcPts val="0"/>
              </a:spcAft>
              <a:buSzPts val="1400"/>
              <a:buNone/>
            </a:pPr>
            <a:r>
              <a:rPr lang="tr-TR"/>
              <a:t>In the 1940s and 1950s computers could have thousands of physical vacuum tubes. however, less than 30 lines of programming code were written.</a:t>
            </a:r>
            <a:endParaRPr/>
          </a:p>
          <a:p>
            <a:pPr marL="0" lvl="0" indent="0" algn="l" rtl="0">
              <a:lnSpc>
                <a:spcPct val="100000"/>
              </a:lnSpc>
              <a:spcBef>
                <a:spcPts val="0"/>
              </a:spcBef>
              <a:spcAft>
                <a:spcPts val="0"/>
              </a:spcAft>
              <a:buSzPts val="1400"/>
              <a:buNone/>
            </a:pPr>
            <a:r>
              <a:rPr lang="tr-TR"/>
              <a:t>Those first steps, formed the basis of the project management methodology known as waterfall in 1970’s</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tr-TR"/>
              <a:t>We have already discussed about waterfall model in SDLC classes</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SLIDES_API79290552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 name="Google Shape;296;SLIDES_API79290552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tr-TR" b="1">
                <a:solidFill>
                  <a:schemeClr val="dk1"/>
                </a:solidFill>
              </a:rPr>
              <a:t>🍐 This is a Pear Deck Multiple Choice Slide. Your current options are: A: True, B: False, </a:t>
            </a:r>
            <a:endParaRPr b="1">
              <a:solidFill>
                <a:schemeClr val="dk1"/>
              </a:solidFill>
            </a:endParaRPr>
          </a:p>
          <a:p>
            <a:pPr marL="0" lvl="0" indent="0" algn="l" rtl="0">
              <a:spcBef>
                <a:spcPts val="0"/>
              </a:spcBef>
              <a:spcAft>
                <a:spcPts val="0"/>
              </a:spcAft>
              <a:buNone/>
            </a:pPr>
            <a:r>
              <a:rPr lang="tr-TR" b="1">
                <a:solidFill>
                  <a:schemeClr val="dk1"/>
                </a:solidFill>
              </a:rPr>
              <a:t>🍐  To edit the type of question or choices, go back to the "Ask Students a Question" in the Pear Deck sidebar.</a:t>
            </a:r>
            <a:endParaRPr b="1">
              <a:solidFill>
                <a:schemeClr val="dk1"/>
              </a:solidFill>
            </a:endParaRPr>
          </a:p>
          <a:p>
            <a:pPr marL="0" lvl="0" indent="0" algn="l" rtl="0">
              <a:spcBef>
                <a:spcPts val="0"/>
              </a:spcBef>
              <a:spcAft>
                <a:spcPts val="0"/>
              </a:spcAft>
              <a:buNone/>
            </a:pPr>
            <a:endParaRPr b="1">
              <a:solidFill>
                <a:schemeClr val="dk1"/>
              </a:solidFill>
            </a:endParaRPr>
          </a:p>
          <a:p>
            <a:pPr marL="0" lvl="0" indent="0" algn="l" rtl="0">
              <a:spcBef>
                <a:spcPts val="0"/>
              </a:spcBef>
              <a:spcAft>
                <a:spcPts val="0"/>
              </a:spcAft>
              <a:buNone/>
            </a:pPr>
            <a:r>
              <a:rPr lang="tr-TR" b="1">
                <a:solidFill>
                  <a:schemeClr val="dk1"/>
                </a:solidFill>
              </a:rPr>
              <a:t>Lets answer this question.</a:t>
            </a:r>
            <a:endParaRPr b="1">
              <a:solidFill>
                <a:schemeClr val="dk1"/>
              </a:solidFill>
            </a:endParaRPr>
          </a:p>
          <a:p>
            <a:pPr marL="0" lvl="0" indent="0" algn="l" rtl="0">
              <a:spcBef>
                <a:spcPts val="0"/>
              </a:spcBef>
              <a:spcAft>
                <a:spcPts val="0"/>
              </a:spcAft>
              <a:buNone/>
            </a:pPr>
            <a:endParaRPr b="1">
              <a:solidFill>
                <a:schemeClr val="dk1"/>
              </a:solidFill>
            </a:endParaRPr>
          </a:p>
          <a:p>
            <a:pPr marL="0" lvl="0" indent="0" algn="l" rtl="0">
              <a:spcBef>
                <a:spcPts val="0"/>
              </a:spcBef>
              <a:spcAft>
                <a:spcPts val="0"/>
              </a:spcAft>
              <a:buNone/>
            </a:pPr>
            <a:r>
              <a:rPr lang="tr-TR" b="1">
                <a:solidFill>
                  <a:schemeClr val="dk1"/>
                </a:solidFill>
              </a:rPr>
              <a:t>What do you think? Is waterfall a traditional one?</a:t>
            </a:r>
            <a:endParaRPr b="1">
              <a:solidFill>
                <a:schemeClr val="dk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10"/>
        <p:cNvGrpSpPr/>
        <p:nvPr/>
      </p:nvGrpSpPr>
      <p:grpSpPr>
        <a:xfrm>
          <a:off x="0" y="0"/>
          <a:ext cx="0" cy="0"/>
          <a:chOff x="0" y="0"/>
          <a:chExt cx="0" cy="0"/>
        </a:xfrm>
      </p:grpSpPr>
      <p:sp>
        <p:nvSpPr>
          <p:cNvPr id="11" name="Google Shape;11;p2"/>
          <p:cNvSpPr txBox="1">
            <a:spLocks noGrp="1"/>
          </p:cNvSpPr>
          <p:nvPr>
            <p:ph type="ctrTitle"/>
          </p:nvPr>
        </p:nvSpPr>
        <p:spPr>
          <a:xfrm>
            <a:off x="1076325" y="1863600"/>
            <a:ext cx="4962600" cy="14163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SzPts val="4800"/>
              <a:buNone/>
              <a:defRPr>
                <a:solidFill>
                  <a:srgbClr val="5190CE"/>
                </a:solidFill>
              </a:defRPr>
            </a:lvl1pPr>
            <a:lvl2pPr lvl="1" algn="l">
              <a:lnSpc>
                <a:spcPct val="90000"/>
              </a:lnSpc>
              <a:spcBef>
                <a:spcPts val="0"/>
              </a:spcBef>
              <a:spcAft>
                <a:spcPts val="0"/>
              </a:spcAft>
              <a:buSzPts val="4800"/>
              <a:buNone/>
              <a:defRPr/>
            </a:lvl2pPr>
            <a:lvl3pPr lvl="2" algn="l">
              <a:lnSpc>
                <a:spcPct val="90000"/>
              </a:lnSpc>
              <a:spcBef>
                <a:spcPts val="0"/>
              </a:spcBef>
              <a:spcAft>
                <a:spcPts val="0"/>
              </a:spcAft>
              <a:buSzPts val="4800"/>
              <a:buNone/>
              <a:defRPr/>
            </a:lvl3pPr>
            <a:lvl4pPr lvl="3" algn="l">
              <a:lnSpc>
                <a:spcPct val="90000"/>
              </a:lnSpc>
              <a:spcBef>
                <a:spcPts val="0"/>
              </a:spcBef>
              <a:spcAft>
                <a:spcPts val="0"/>
              </a:spcAft>
              <a:buSzPts val="4800"/>
              <a:buNone/>
              <a:defRPr/>
            </a:lvl4pPr>
            <a:lvl5pPr lvl="4" algn="l">
              <a:lnSpc>
                <a:spcPct val="90000"/>
              </a:lnSpc>
              <a:spcBef>
                <a:spcPts val="0"/>
              </a:spcBef>
              <a:spcAft>
                <a:spcPts val="0"/>
              </a:spcAft>
              <a:buSzPts val="4800"/>
              <a:buNone/>
              <a:defRPr/>
            </a:lvl5pPr>
            <a:lvl6pPr lvl="5" algn="l">
              <a:lnSpc>
                <a:spcPct val="90000"/>
              </a:lnSpc>
              <a:spcBef>
                <a:spcPts val="0"/>
              </a:spcBef>
              <a:spcAft>
                <a:spcPts val="0"/>
              </a:spcAft>
              <a:buSzPts val="4800"/>
              <a:buNone/>
              <a:defRPr/>
            </a:lvl6pPr>
            <a:lvl7pPr lvl="6" algn="l">
              <a:lnSpc>
                <a:spcPct val="90000"/>
              </a:lnSpc>
              <a:spcBef>
                <a:spcPts val="0"/>
              </a:spcBef>
              <a:spcAft>
                <a:spcPts val="0"/>
              </a:spcAft>
              <a:buSzPts val="4800"/>
              <a:buNone/>
              <a:defRPr/>
            </a:lvl7pPr>
            <a:lvl8pPr lvl="7" algn="l">
              <a:lnSpc>
                <a:spcPct val="90000"/>
              </a:lnSpc>
              <a:spcBef>
                <a:spcPts val="0"/>
              </a:spcBef>
              <a:spcAft>
                <a:spcPts val="0"/>
              </a:spcAft>
              <a:buSzPts val="4800"/>
              <a:buNone/>
              <a:defRPr/>
            </a:lvl8pPr>
            <a:lvl9pPr lvl="8" algn="l">
              <a:lnSpc>
                <a:spcPct val="90000"/>
              </a:lnSpc>
              <a:spcBef>
                <a:spcPts val="0"/>
              </a:spcBef>
              <a:spcAft>
                <a:spcPts val="0"/>
              </a:spcAft>
              <a:buSzPts val="4800"/>
              <a:buNone/>
              <a:defRPr/>
            </a:lvl9pPr>
          </a:lstStyle>
          <a:p>
            <a:endParaRPr/>
          </a:p>
        </p:txBody>
      </p:sp>
      <p:sp>
        <p:nvSpPr>
          <p:cNvPr id="12" name="Google Shape;12;p2"/>
          <p:cNvSpPr/>
          <p:nvPr/>
        </p:nvSpPr>
        <p:spPr>
          <a:xfrm rot="5400000">
            <a:off x="-303375" y="2166905"/>
            <a:ext cx="1416300" cy="809700"/>
          </a:xfrm>
          <a:prstGeom prst="triangle">
            <a:avLst>
              <a:gd name="adj" fmla="val 50000"/>
            </a:avLst>
          </a:prstGeom>
          <a:solidFill>
            <a:srgbClr val="C27B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3" name="Google Shape;13;p2"/>
          <p:cNvPicPr preferRelativeResize="0"/>
          <p:nvPr/>
        </p:nvPicPr>
        <p:blipFill rotWithShape="1">
          <a:blip r:embed="rId2">
            <a:alphaModFix/>
          </a:blip>
          <a:srcRect/>
          <a:stretch/>
        </p:blipFill>
        <p:spPr>
          <a:xfrm>
            <a:off x="69266" y="4773038"/>
            <a:ext cx="1269600" cy="272225"/>
          </a:xfrm>
          <a:prstGeom prst="rect">
            <a:avLst/>
          </a:prstGeom>
          <a:noFill/>
          <a:ln>
            <a:noFill/>
          </a:ln>
        </p:spPr>
      </p:pic>
      <p:sp>
        <p:nvSpPr>
          <p:cNvPr id="14" name="Google Shape;14;p2"/>
          <p:cNvSpPr txBox="1"/>
          <p:nvPr/>
        </p:nvSpPr>
        <p:spPr>
          <a:xfrm>
            <a:off x="1264600" y="4616275"/>
            <a:ext cx="332100" cy="321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tr-TR" sz="1400" b="0" i="0" u="none" strike="noStrike" cap="none">
                <a:solidFill>
                  <a:srgbClr val="000000"/>
                </a:solidFill>
                <a:latin typeface="Times New Roman"/>
                <a:ea typeface="Times New Roman"/>
                <a:cs typeface="Times New Roman"/>
                <a:sym typeface="Times New Roman"/>
              </a:rPr>
              <a:t>©</a:t>
            </a:r>
            <a:endParaRPr sz="1400" b="0" i="0" u="none" strike="noStrike" cap="none">
              <a:solidFill>
                <a:srgbClr val="000000"/>
              </a:solidFill>
              <a:latin typeface="Times New Roman"/>
              <a:ea typeface="Times New Roman"/>
              <a:cs typeface="Times New Roman"/>
              <a:sym typeface="Times New Roman"/>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70"/>
        <p:cNvGrpSpPr/>
        <p:nvPr/>
      </p:nvGrpSpPr>
      <p:grpSpPr>
        <a:xfrm>
          <a:off x="0" y="0"/>
          <a:ext cx="0" cy="0"/>
          <a:chOff x="0" y="0"/>
          <a:chExt cx="0" cy="0"/>
        </a:xfrm>
      </p:grpSpPr>
      <p:sp>
        <p:nvSpPr>
          <p:cNvPr id="71" name="Google Shape;71;p13"/>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72" name="Google Shape;72;p13"/>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73" name="Google Shape;73;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74"/>
        <p:cNvGrpSpPr/>
        <p:nvPr/>
      </p:nvGrpSpPr>
      <p:grpSpPr>
        <a:xfrm>
          <a:off x="0" y="0"/>
          <a:ext cx="0" cy="0"/>
          <a:chOff x="0" y="0"/>
          <a:chExt cx="0" cy="0"/>
        </a:xfrm>
      </p:grpSpPr>
      <p:sp>
        <p:nvSpPr>
          <p:cNvPr id="75" name="Google Shape;75;p14"/>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76" name="Google Shape;76;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77"/>
        <p:cNvGrpSpPr/>
        <p:nvPr/>
      </p:nvGrpSpPr>
      <p:grpSpPr>
        <a:xfrm>
          <a:off x="0" y="0"/>
          <a:ext cx="0" cy="0"/>
          <a:chOff x="0" y="0"/>
          <a:chExt cx="0" cy="0"/>
        </a:xfrm>
      </p:grpSpPr>
      <p:sp>
        <p:nvSpPr>
          <p:cNvPr id="78" name="Google Shape;78;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9" name="Google Shape;79;p1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80" name="Google Shape;80;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81"/>
        <p:cNvGrpSpPr/>
        <p:nvPr/>
      </p:nvGrpSpPr>
      <p:grpSpPr>
        <a:xfrm>
          <a:off x="0" y="0"/>
          <a:ext cx="0" cy="0"/>
          <a:chOff x="0" y="0"/>
          <a:chExt cx="0" cy="0"/>
        </a:xfrm>
      </p:grpSpPr>
      <p:sp>
        <p:nvSpPr>
          <p:cNvPr id="82" name="Google Shape;82;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83" name="Google Shape;83;p16"/>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84" name="Google Shape;84;p16"/>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85" name="Google Shape;85;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86"/>
        <p:cNvGrpSpPr/>
        <p:nvPr/>
      </p:nvGrpSpPr>
      <p:grpSpPr>
        <a:xfrm>
          <a:off x="0" y="0"/>
          <a:ext cx="0" cy="0"/>
          <a:chOff x="0" y="0"/>
          <a:chExt cx="0" cy="0"/>
        </a:xfrm>
      </p:grpSpPr>
      <p:sp>
        <p:nvSpPr>
          <p:cNvPr id="87" name="Google Shape;87;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88" name="Google Shape;88;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89"/>
        <p:cNvGrpSpPr/>
        <p:nvPr/>
      </p:nvGrpSpPr>
      <p:grpSpPr>
        <a:xfrm>
          <a:off x="0" y="0"/>
          <a:ext cx="0" cy="0"/>
          <a:chOff x="0" y="0"/>
          <a:chExt cx="0" cy="0"/>
        </a:xfrm>
      </p:grpSpPr>
      <p:sp>
        <p:nvSpPr>
          <p:cNvPr id="90" name="Google Shape;90;p18"/>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91" name="Google Shape;91;p18"/>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92" name="Google Shape;92;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93"/>
        <p:cNvGrpSpPr/>
        <p:nvPr/>
      </p:nvGrpSpPr>
      <p:grpSpPr>
        <a:xfrm>
          <a:off x="0" y="0"/>
          <a:ext cx="0" cy="0"/>
          <a:chOff x="0" y="0"/>
          <a:chExt cx="0" cy="0"/>
        </a:xfrm>
      </p:grpSpPr>
      <p:sp>
        <p:nvSpPr>
          <p:cNvPr id="94" name="Google Shape;94;p19"/>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95" name="Google Shape;95;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96"/>
        <p:cNvGrpSpPr/>
        <p:nvPr/>
      </p:nvGrpSpPr>
      <p:grpSpPr>
        <a:xfrm>
          <a:off x="0" y="0"/>
          <a:ext cx="0" cy="0"/>
          <a:chOff x="0" y="0"/>
          <a:chExt cx="0" cy="0"/>
        </a:xfrm>
      </p:grpSpPr>
      <p:sp>
        <p:nvSpPr>
          <p:cNvPr id="97" name="Google Shape;97;p20"/>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20"/>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99" name="Google Shape;99;p20"/>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00" name="Google Shape;100;p20"/>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101" name="Google Shape;101;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02"/>
        <p:cNvGrpSpPr/>
        <p:nvPr/>
      </p:nvGrpSpPr>
      <p:grpSpPr>
        <a:xfrm>
          <a:off x="0" y="0"/>
          <a:ext cx="0" cy="0"/>
          <a:chOff x="0" y="0"/>
          <a:chExt cx="0" cy="0"/>
        </a:xfrm>
      </p:grpSpPr>
      <p:sp>
        <p:nvSpPr>
          <p:cNvPr id="103" name="Google Shape;103;p21"/>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rtl="0">
              <a:lnSpc>
                <a:spcPct val="100000"/>
              </a:lnSpc>
              <a:spcBef>
                <a:spcPts val="0"/>
              </a:spcBef>
              <a:spcAft>
                <a:spcPts val="0"/>
              </a:spcAft>
              <a:buSzPts val="1800"/>
              <a:buNone/>
              <a:defRPr/>
            </a:lvl1pPr>
          </a:lstStyle>
          <a:p>
            <a:endParaRPr/>
          </a:p>
        </p:txBody>
      </p:sp>
      <p:sp>
        <p:nvSpPr>
          <p:cNvPr id="104" name="Google Shape;104;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05"/>
        <p:cNvGrpSpPr/>
        <p:nvPr/>
      </p:nvGrpSpPr>
      <p:grpSpPr>
        <a:xfrm>
          <a:off x="0" y="0"/>
          <a:ext cx="0" cy="0"/>
          <a:chOff x="0" y="0"/>
          <a:chExt cx="0" cy="0"/>
        </a:xfrm>
      </p:grpSpPr>
      <p:sp>
        <p:nvSpPr>
          <p:cNvPr id="106" name="Google Shape;106;p22"/>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07" name="Google Shape;107;p22"/>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rtl="0">
              <a:spcBef>
                <a:spcPts val="0"/>
              </a:spcBef>
              <a:spcAft>
                <a:spcPts val="0"/>
              </a:spcAft>
              <a:buSzPts val="1800"/>
              <a:buChar char="●"/>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108" name="Google Shape;108;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15"/>
        <p:cNvGrpSpPr/>
        <p:nvPr/>
      </p:nvGrpSpPr>
      <p:grpSpPr>
        <a:xfrm>
          <a:off x="0" y="0"/>
          <a:ext cx="0" cy="0"/>
          <a:chOff x="0" y="0"/>
          <a:chExt cx="0" cy="0"/>
        </a:xfrm>
      </p:grpSpPr>
      <p:sp>
        <p:nvSpPr>
          <p:cNvPr id="16" name="Google Shape;16;p3"/>
          <p:cNvSpPr txBox="1">
            <a:spLocks noGrp="1"/>
          </p:cNvSpPr>
          <p:nvPr>
            <p:ph type="title"/>
          </p:nvPr>
        </p:nvSpPr>
        <p:spPr>
          <a:xfrm>
            <a:off x="457200" y="192648"/>
            <a:ext cx="5640900" cy="1082700"/>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SzPts val="4800"/>
              <a:buNone/>
              <a:defRPr>
                <a:solidFill>
                  <a:srgbClr val="71A0CF"/>
                </a:solidFill>
              </a:defRPr>
            </a:lvl1pPr>
            <a:lvl2pPr lvl="1" algn="l">
              <a:lnSpc>
                <a:spcPct val="80000"/>
              </a:lnSpc>
              <a:spcBef>
                <a:spcPts val="0"/>
              </a:spcBef>
              <a:spcAft>
                <a:spcPts val="0"/>
              </a:spcAft>
              <a:buSzPts val="4800"/>
              <a:buNone/>
              <a:defRPr/>
            </a:lvl2pPr>
            <a:lvl3pPr lvl="2" algn="l">
              <a:lnSpc>
                <a:spcPct val="80000"/>
              </a:lnSpc>
              <a:spcBef>
                <a:spcPts val="0"/>
              </a:spcBef>
              <a:spcAft>
                <a:spcPts val="0"/>
              </a:spcAft>
              <a:buSzPts val="4800"/>
              <a:buNone/>
              <a:defRPr/>
            </a:lvl3pPr>
            <a:lvl4pPr lvl="3" algn="l">
              <a:lnSpc>
                <a:spcPct val="80000"/>
              </a:lnSpc>
              <a:spcBef>
                <a:spcPts val="0"/>
              </a:spcBef>
              <a:spcAft>
                <a:spcPts val="0"/>
              </a:spcAft>
              <a:buSzPts val="4800"/>
              <a:buNone/>
              <a:defRPr/>
            </a:lvl4pPr>
            <a:lvl5pPr lvl="4" algn="l">
              <a:lnSpc>
                <a:spcPct val="80000"/>
              </a:lnSpc>
              <a:spcBef>
                <a:spcPts val="0"/>
              </a:spcBef>
              <a:spcAft>
                <a:spcPts val="0"/>
              </a:spcAft>
              <a:buSzPts val="4800"/>
              <a:buNone/>
              <a:defRPr/>
            </a:lvl5pPr>
            <a:lvl6pPr lvl="5" algn="l">
              <a:lnSpc>
                <a:spcPct val="80000"/>
              </a:lnSpc>
              <a:spcBef>
                <a:spcPts val="0"/>
              </a:spcBef>
              <a:spcAft>
                <a:spcPts val="0"/>
              </a:spcAft>
              <a:buSzPts val="4800"/>
              <a:buNone/>
              <a:defRPr/>
            </a:lvl6pPr>
            <a:lvl7pPr lvl="6" algn="l">
              <a:lnSpc>
                <a:spcPct val="80000"/>
              </a:lnSpc>
              <a:spcBef>
                <a:spcPts val="0"/>
              </a:spcBef>
              <a:spcAft>
                <a:spcPts val="0"/>
              </a:spcAft>
              <a:buSzPts val="4800"/>
              <a:buNone/>
              <a:defRPr/>
            </a:lvl7pPr>
            <a:lvl8pPr lvl="7" algn="l">
              <a:lnSpc>
                <a:spcPct val="80000"/>
              </a:lnSpc>
              <a:spcBef>
                <a:spcPts val="0"/>
              </a:spcBef>
              <a:spcAft>
                <a:spcPts val="0"/>
              </a:spcAft>
              <a:buSzPts val="4800"/>
              <a:buNone/>
              <a:defRPr/>
            </a:lvl8pPr>
            <a:lvl9pPr lvl="8" algn="l">
              <a:lnSpc>
                <a:spcPct val="80000"/>
              </a:lnSpc>
              <a:spcBef>
                <a:spcPts val="0"/>
              </a:spcBef>
              <a:spcAft>
                <a:spcPts val="0"/>
              </a:spcAft>
              <a:buSzPts val="4800"/>
              <a:buNone/>
              <a:defRPr/>
            </a:lvl9pPr>
          </a:lstStyle>
          <a:p>
            <a:endParaRPr/>
          </a:p>
        </p:txBody>
      </p:sp>
      <p:sp>
        <p:nvSpPr>
          <p:cNvPr id="17" name="Google Shape;17;p3"/>
          <p:cNvSpPr txBox="1">
            <a:spLocks noGrp="1"/>
          </p:cNvSpPr>
          <p:nvPr>
            <p:ph type="body" idx="1"/>
          </p:nvPr>
        </p:nvSpPr>
        <p:spPr>
          <a:xfrm>
            <a:off x="457200" y="1995750"/>
            <a:ext cx="5640900" cy="2640900"/>
          </a:xfrm>
          <a:prstGeom prst="rect">
            <a:avLst/>
          </a:prstGeom>
          <a:noFill/>
          <a:ln>
            <a:noFill/>
          </a:ln>
        </p:spPr>
        <p:txBody>
          <a:bodyPr spcFirstLastPara="1" wrap="square" lIns="0" tIns="0" rIns="0" bIns="0" anchor="t" anchorCtr="0">
            <a:noAutofit/>
          </a:bodyPr>
          <a:lstStyle>
            <a:lvl1pPr marL="457200" lvl="0" indent="-342900" algn="l">
              <a:lnSpc>
                <a:spcPct val="110000"/>
              </a:lnSpc>
              <a:spcBef>
                <a:spcPts val="600"/>
              </a:spcBef>
              <a:spcAft>
                <a:spcPts val="0"/>
              </a:spcAft>
              <a:buSzPts val="1800"/>
              <a:buChar char="▸"/>
              <a:defRPr/>
            </a:lvl1pPr>
            <a:lvl2pPr marL="914400" lvl="1" indent="-342900" algn="l">
              <a:lnSpc>
                <a:spcPct val="110000"/>
              </a:lnSpc>
              <a:spcBef>
                <a:spcPts val="600"/>
              </a:spcBef>
              <a:spcAft>
                <a:spcPts val="0"/>
              </a:spcAft>
              <a:buSzPts val="1800"/>
              <a:buChar char="▹"/>
              <a:defRPr/>
            </a:lvl2pPr>
            <a:lvl3pPr marL="1371600" lvl="2" indent="-342900" algn="l">
              <a:lnSpc>
                <a:spcPct val="110000"/>
              </a:lnSpc>
              <a:spcBef>
                <a:spcPts val="600"/>
              </a:spcBef>
              <a:spcAft>
                <a:spcPts val="0"/>
              </a:spcAft>
              <a:buSzPts val="1800"/>
              <a:buChar char="▹"/>
              <a:defRPr/>
            </a:lvl3pPr>
            <a:lvl4pPr marL="1828800" lvl="3" indent="-355600" algn="l">
              <a:lnSpc>
                <a:spcPct val="110000"/>
              </a:lnSpc>
              <a:spcBef>
                <a:spcPts val="600"/>
              </a:spcBef>
              <a:spcAft>
                <a:spcPts val="0"/>
              </a:spcAft>
              <a:buSzPts val="2000"/>
              <a:buChar char="▹"/>
              <a:defRPr/>
            </a:lvl4pPr>
            <a:lvl5pPr marL="2286000" lvl="4" indent="-355600" algn="l">
              <a:lnSpc>
                <a:spcPct val="110000"/>
              </a:lnSpc>
              <a:spcBef>
                <a:spcPts val="600"/>
              </a:spcBef>
              <a:spcAft>
                <a:spcPts val="0"/>
              </a:spcAft>
              <a:buSzPts val="2000"/>
              <a:buChar char="▹"/>
              <a:defRPr/>
            </a:lvl5pPr>
            <a:lvl6pPr marL="2743200" lvl="5" indent="-355600" algn="l">
              <a:lnSpc>
                <a:spcPct val="110000"/>
              </a:lnSpc>
              <a:spcBef>
                <a:spcPts val="600"/>
              </a:spcBef>
              <a:spcAft>
                <a:spcPts val="0"/>
              </a:spcAft>
              <a:buSzPts val="2000"/>
              <a:buChar char="▹"/>
              <a:defRPr/>
            </a:lvl6pPr>
            <a:lvl7pPr marL="3200400" lvl="6" indent="-355600" algn="l">
              <a:lnSpc>
                <a:spcPct val="110000"/>
              </a:lnSpc>
              <a:spcBef>
                <a:spcPts val="600"/>
              </a:spcBef>
              <a:spcAft>
                <a:spcPts val="0"/>
              </a:spcAft>
              <a:buSzPts val="2000"/>
              <a:buChar char="▹"/>
              <a:defRPr/>
            </a:lvl7pPr>
            <a:lvl8pPr marL="3657600" lvl="7" indent="-355600" algn="l">
              <a:lnSpc>
                <a:spcPct val="110000"/>
              </a:lnSpc>
              <a:spcBef>
                <a:spcPts val="600"/>
              </a:spcBef>
              <a:spcAft>
                <a:spcPts val="0"/>
              </a:spcAft>
              <a:buSzPts val="2000"/>
              <a:buChar char="▹"/>
              <a:defRPr/>
            </a:lvl8pPr>
            <a:lvl9pPr marL="4114800" lvl="8" indent="-355600" algn="l">
              <a:lnSpc>
                <a:spcPct val="110000"/>
              </a:lnSpc>
              <a:spcBef>
                <a:spcPts val="600"/>
              </a:spcBef>
              <a:spcAft>
                <a:spcPts val="0"/>
              </a:spcAft>
              <a:buSzPts val="2000"/>
              <a:buChar char="▹"/>
              <a:defRPr/>
            </a:lvl9pPr>
          </a:lstStyle>
          <a:p>
            <a:endParaRPr/>
          </a:p>
        </p:txBody>
      </p:sp>
      <p:sp>
        <p:nvSpPr>
          <p:cNvPr id="18" name="Google Shape;18;p3"/>
          <p:cNvSpPr/>
          <p:nvPr/>
        </p:nvSpPr>
        <p:spPr>
          <a:xfrm flipH="1">
            <a:off x="8686800" y="4674850"/>
            <a:ext cx="468600" cy="468600"/>
          </a:xfrm>
          <a:prstGeom prst="rtTriangle">
            <a:avLst/>
          </a:prstGeom>
          <a:solidFill>
            <a:srgbClr val="C27B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29ED4"/>
              </a:solidFill>
              <a:latin typeface="Arial"/>
              <a:ea typeface="Arial"/>
              <a:cs typeface="Arial"/>
              <a:sym typeface="Arial"/>
            </a:endParaRPr>
          </a:p>
        </p:txBody>
      </p:sp>
      <p:sp>
        <p:nvSpPr>
          <p:cNvPr id="19" name="Google Shape;19;p3"/>
          <p:cNvSpPr txBox="1">
            <a:spLocks noGrp="1"/>
          </p:cNvSpPr>
          <p:nvPr>
            <p:ph type="sldNum" idx="12"/>
          </p:nvPr>
        </p:nvSpPr>
        <p:spPr>
          <a:xfrm>
            <a:off x="8660971" y="4643239"/>
            <a:ext cx="456900" cy="468600"/>
          </a:xfrm>
          <a:prstGeom prst="rect">
            <a:avLst/>
          </a:prstGeom>
          <a:noFill/>
          <a:ln>
            <a:noFill/>
          </a:ln>
        </p:spPr>
        <p:txBody>
          <a:bodyPr spcFirstLastPara="1" wrap="square" lIns="0" tIns="0" rIns="0" bIns="0" anchor="b" anchorCtr="0">
            <a:noAutofit/>
          </a:bodyPr>
          <a:lstStyle>
            <a:lvl1pPr marL="0" lvl="0" indent="0" algn="r">
              <a:lnSpc>
                <a:spcPct val="100000"/>
              </a:lnSpc>
              <a:spcBef>
                <a:spcPts val="0"/>
              </a:spcBef>
              <a:spcAft>
                <a:spcPts val="0"/>
              </a:spcAft>
              <a:buSzPts val="1200"/>
              <a:buNone/>
              <a:defRPr sz="1200" b="1" i="0" u="none" strike="noStrike" cap="none">
                <a:solidFill>
                  <a:schemeClr val="lt1"/>
                </a:solidFill>
                <a:latin typeface="Barlow Light"/>
                <a:ea typeface="Barlow Light"/>
                <a:cs typeface="Barlow Light"/>
                <a:sym typeface="Barlow Light"/>
              </a:defRPr>
            </a:lvl1pPr>
            <a:lvl2pPr marL="0" lvl="1" indent="0" algn="r">
              <a:lnSpc>
                <a:spcPct val="100000"/>
              </a:lnSpc>
              <a:spcBef>
                <a:spcPts val="0"/>
              </a:spcBef>
              <a:spcAft>
                <a:spcPts val="0"/>
              </a:spcAft>
              <a:buSzPts val="1200"/>
              <a:buNone/>
              <a:defRPr sz="1200" b="1" i="0" u="none" strike="noStrike" cap="none">
                <a:solidFill>
                  <a:schemeClr val="lt1"/>
                </a:solidFill>
                <a:latin typeface="Barlow Light"/>
                <a:ea typeface="Barlow Light"/>
                <a:cs typeface="Barlow Light"/>
                <a:sym typeface="Barlow Light"/>
              </a:defRPr>
            </a:lvl2pPr>
            <a:lvl3pPr marL="0" lvl="2" indent="0" algn="r">
              <a:lnSpc>
                <a:spcPct val="100000"/>
              </a:lnSpc>
              <a:spcBef>
                <a:spcPts val="0"/>
              </a:spcBef>
              <a:spcAft>
                <a:spcPts val="0"/>
              </a:spcAft>
              <a:buSzPts val="1200"/>
              <a:buNone/>
              <a:defRPr sz="1200" b="1" i="0" u="none" strike="noStrike" cap="none">
                <a:solidFill>
                  <a:schemeClr val="lt1"/>
                </a:solidFill>
                <a:latin typeface="Barlow Light"/>
                <a:ea typeface="Barlow Light"/>
                <a:cs typeface="Barlow Light"/>
                <a:sym typeface="Barlow Light"/>
              </a:defRPr>
            </a:lvl3pPr>
            <a:lvl4pPr marL="0" lvl="3" indent="0" algn="r">
              <a:lnSpc>
                <a:spcPct val="100000"/>
              </a:lnSpc>
              <a:spcBef>
                <a:spcPts val="0"/>
              </a:spcBef>
              <a:spcAft>
                <a:spcPts val="0"/>
              </a:spcAft>
              <a:buSzPts val="1200"/>
              <a:buNone/>
              <a:defRPr sz="1200" b="1" i="0" u="none" strike="noStrike" cap="none">
                <a:solidFill>
                  <a:schemeClr val="lt1"/>
                </a:solidFill>
                <a:latin typeface="Barlow Light"/>
                <a:ea typeface="Barlow Light"/>
                <a:cs typeface="Barlow Light"/>
                <a:sym typeface="Barlow Light"/>
              </a:defRPr>
            </a:lvl4pPr>
            <a:lvl5pPr marL="0" lvl="4" indent="0" algn="r">
              <a:lnSpc>
                <a:spcPct val="100000"/>
              </a:lnSpc>
              <a:spcBef>
                <a:spcPts val="0"/>
              </a:spcBef>
              <a:spcAft>
                <a:spcPts val="0"/>
              </a:spcAft>
              <a:buSzPts val="1200"/>
              <a:buNone/>
              <a:defRPr sz="1200" b="1" i="0" u="none" strike="noStrike" cap="none">
                <a:solidFill>
                  <a:schemeClr val="lt1"/>
                </a:solidFill>
                <a:latin typeface="Barlow Light"/>
                <a:ea typeface="Barlow Light"/>
                <a:cs typeface="Barlow Light"/>
                <a:sym typeface="Barlow Light"/>
              </a:defRPr>
            </a:lvl5pPr>
            <a:lvl6pPr marL="0" lvl="5" indent="0" algn="r">
              <a:lnSpc>
                <a:spcPct val="100000"/>
              </a:lnSpc>
              <a:spcBef>
                <a:spcPts val="0"/>
              </a:spcBef>
              <a:spcAft>
                <a:spcPts val="0"/>
              </a:spcAft>
              <a:buSzPts val="1200"/>
              <a:buNone/>
              <a:defRPr sz="1200" b="1" i="0" u="none" strike="noStrike" cap="none">
                <a:solidFill>
                  <a:schemeClr val="lt1"/>
                </a:solidFill>
                <a:latin typeface="Barlow Light"/>
                <a:ea typeface="Barlow Light"/>
                <a:cs typeface="Barlow Light"/>
                <a:sym typeface="Barlow Light"/>
              </a:defRPr>
            </a:lvl6pPr>
            <a:lvl7pPr marL="0" lvl="6" indent="0" algn="r">
              <a:lnSpc>
                <a:spcPct val="100000"/>
              </a:lnSpc>
              <a:spcBef>
                <a:spcPts val="0"/>
              </a:spcBef>
              <a:spcAft>
                <a:spcPts val="0"/>
              </a:spcAft>
              <a:buSzPts val="1200"/>
              <a:buNone/>
              <a:defRPr sz="1200" b="1" i="0" u="none" strike="noStrike" cap="none">
                <a:solidFill>
                  <a:schemeClr val="lt1"/>
                </a:solidFill>
                <a:latin typeface="Barlow Light"/>
                <a:ea typeface="Barlow Light"/>
                <a:cs typeface="Barlow Light"/>
                <a:sym typeface="Barlow Light"/>
              </a:defRPr>
            </a:lvl7pPr>
            <a:lvl8pPr marL="0" lvl="7" indent="0" algn="r">
              <a:lnSpc>
                <a:spcPct val="100000"/>
              </a:lnSpc>
              <a:spcBef>
                <a:spcPts val="0"/>
              </a:spcBef>
              <a:spcAft>
                <a:spcPts val="0"/>
              </a:spcAft>
              <a:buSzPts val="1200"/>
              <a:buNone/>
              <a:defRPr sz="1200" b="1" i="0" u="none" strike="noStrike" cap="none">
                <a:solidFill>
                  <a:schemeClr val="lt1"/>
                </a:solidFill>
                <a:latin typeface="Barlow Light"/>
                <a:ea typeface="Barlow Light"/>
                <a:cs typeface="Barlow Light"/>
                <a:sym typeface="Barlow Light"/>
              </a:defRPr>
            </a:lvl8pPr>
            <a:lvl9pPr marL="0" lvl="8" indent="0" algn="r">
              <a:lnSpc>
                <a:spcPct val="100000"/>
              </a:lnSpc>
              <a:spcBef>
                <a:spcPts val="0"/>
              </a:spcBef>
              <a:spcAft>
                <a:spcPts val="0"/>
              </a:spcAft>
              <a:buSzPts val="1200"/>
              <a:buNone/>
              <a:defRPr sz="1200" b="1" i="0" u="none" strike="noStrike" cap="none">
                <a:solidFill>
                  <a:schemeClr val="lt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tr-TR"/>
              <a:t>‹#›</a:t>
            </a:fld>
            <a:endParaRPr/>
          </a:p>
        </p:txBody>
      </p:sp>
      <p:sp>
        <p:nvSpPr>
          <p:cNvPr id="20" name="Google Shape;20;p3"/>
          <p:cNvSpPr/>
          <p:nvPr/>
        </p:nvSpPr>
        <p:spPr>
          <a:xfrm rot="5400000">
            <a:off x="-100350" y="292998"/>
            <a:ext cx="468600" cy="267900"/>
          </a:xfrm>
          <a:prstGeom prst="triangle">
            <a:avLst>
              <a:gd name="adj" fmla="val 50000"/>
            </a:avLst>
          </a:prstGeom>
          <a:solidFill>
            <a:srgbClr val="C27B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09"/>
        <p:cNvGrpSpPr/>
        <p:nvPr/>
      </p:nvGrpSpPr>
      <p:grpSpPr>
        <a:xfrm>
          <a:off x="0" y="0"/>
          <a:ext cx="0" cy="0"/>
          <a:chOff x="0" y="0"/>
          <a:chExt cx="0" cy="0"/>
        </a:xfrm>
      </p:grpSpPr>
      <p:sp>
        <p:nvSpPr>
          <p:cNvPr id="110" name="Google Shape;110;p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21"/>
        <p:cNvGrpSpPr/>
        <p:nvPr/>
      </p:nvGrpSpPr>
      <p:grpSpPr>
        <a:xfrm>
          <a:off x="0" y="0"/>
          <a:ext cx="0" cy="0"/>
          <a:chOff x="0" y="0"/>
          <a:chExt cx="0" cy="0"/>
        </a:xfrm>
      </p:grpSpPr>
      <p:sp>
        <p:nvSpPr>
          <p:cNvPr id="22" name="Google Shape;22;p4"/>
          <p:cNvSpPr txBox="1">
            <a:spLocks noGrp="1"/>
          </p:cNvSpPr>
          <p:nvPr>
            <p:ph type="ctrTitle"/>
          </p:nvPr>
        </p:nvSpPr>
        <p:spPr>
          <a:xfrm>
            <a:off x="1085850" y="1991850"/>
            <a:ext cx="4676700" cy="1159800"/>
          </a:xfrm>
          <a:prstGeom prst="rect">
            <a:avLst/>
          </a:prstGeom>
          <a:noFill/>
          <a:ln>
            <a:noFill/>
          </a:ln>
        </p:spPr>
        <p:txBody>
          <a:bodyPr spcFirstLastPara="1" wrap="square" lIns="0" tIns="0" rIns="0" bIns="0" anchor="b" anchorCtr="0">
            <a:noAutofit/>
          </a:bodyPr>
          <a:lstStyle>
            <a:lvl1pPr lvl="0" algn="l">
              <a:lnSpc>
                <a:spcPct val="80000"/>
              </a:lnSpc>
              <a:spcBef>
                <a:spcPts val="0"/>
              </a:spcBef>
              <a:spcAft>
                <a:spcPts val="0"/>
              </a:spcAft>
              <a:buSzPts val="4800"/>
              <a:buNone/>
              <a:defRPr sz="4800">
                <a:solidFill>
                  <a:srgbClr val="5B92CA"/>
                </a:solidFill>
              </a:defRPr>
            </a:lvl1pPr>
            <a:lvl2pPr lvl="1" algn="l">
              <a:lnSpc>
                <a:spcPct val="80000"/>
              </a:lnSpc>
              <a:spcBef>
                <a:spcPts val="0"/>
              </a:spcBef>
              <a:spcAft>
                <a:spcPts val="0"/>
              </a:spcAft>
              <a:buSzPts val="4800"/>
              <a:buNone/>
              <a:defRPr sz="4800"/>
            </a:lvl2pPr>
            <a:lvl3pPr lvl="2" algn="l">
              <a:lnSpc>
                <a:spcPct val="80000"/>
              </a:lnSpc>
              <a:spcBef>
                <a:spcPts val="0"/>
              </a:spcBef>
              <a:spcAft>
                <a:spcPts val="0"/>
              </a:spcAft>
              <a:buSzPts val="4800"/>
              <a:buNone/>
              <a:defRPr sz="4800"/>
            </a:lvl3pPr>
            <a:lvl4pPr lvl="3" algn="l">
              <a:lnSpc>
                <a:spcPct val="80000"/>
              </a:lnSpc>
              <a:spcBef>
                <a:spcPts val="0"/>
              </a:spcBef>
              <a:spcAft>
                <a:spcPts val="0"/>
              </a:spcAft>
              <a:buSzPts val="4800"/>
              <a:buNone/>
              <a:defRPr sz="4800"/>
            </a:lvl4pPr>
            <a:lvl5pPr lvl="4" algn="l">
              <a:lnSpc>
                <a:spcPct val="80000"/>
              </a:lnSpc>
              <a:spcBef>
                <a:spcPts val="0"/>
              </a:spcBef>
              <a:spcAft>
                <a:spcPts val="0"/>
              </a:spcAft>
              <a:buSzPts val="4800"/>
              <a:buNone/>
              <a:defRPr sz="4800"/>
            </a:lvl5pPr>
            <a:lvl6pPr lvl="5" algn="l">
              <a:lnSpc>
                <a:spcPct val="80000"/>
              </a:lnSpc>
              <a:spcBef>
                <a:spcPts val="0"/>
              </a:spcBef>
              <a:spcAft>
                <a:spcPts val="0"/>
              </a:spcAft>
              <a:buSzPts val="4800"/>
              <a:buNone/>
              <a:defRPr sz="4800"/>
            </a:lvl6pPr>
            <a:lvl7pPr lvl="6" algn="l">
              <a:lnSpc>
                <a:spcPct val="80000"/>
              </a:lnSpc>
              <a:spcBef>
                <a:spcPts val="0"/>
              </a:spcBef>
              <a:spcAft>
                <a:spcPts val="0"/>
              </a:spcAft>
              <a:buSzPts val="4800"/>
              <a:buNone/>
              <a:defRPr sz="4800"/>
            </a:lvl7pPr>
            <a:lvl8pPr lvl="7" algn="l">
              <a:lnSpc>
                <a:spcPct val="80000"/>
              </a:lnSpc>
              <a:spcBef>
                <a:spcPts val="0"/>
              </a:spcBef>
              <a:spcAft>
                <a:spcPts val="0"/>
              </a:spcAft>
              <a:buSzPts val="4800"/>
              <a:buNone/>
              <a:defRPr sz="4800"/>
            </a:lvl8pPr>
            <a:lvl9pPr lvl="8" algn="l">
              <a:lnSpc>
                <a:spcPct val="80000"/>
              </a:lnSpc>
              <a:spcBef>
                <a:spcPts val="0"/>
              </a:spcBef>
              <a:spcAft>
                <a:spcPts val="0"/>
              </a:spcAft>
              <a:buSzPts val="4800"/>
              <a:buNone/>
              <a:defRPr sz="4800"/>
            </a:lvl9pPr>
          </a:lstStyle>
          <a:p>
            <a:endParaRPr/>
          </a:p>
        </p:txBody>
      </p:sp>
      <p:sp>
        <p:nvSpPr>
          <p:cNvPr id="23" name="Google Shape;23;p4"/>
          <p:cNvSpPr txBox="1">
            <a:spLocks noGrp="1"/>
          </p:cNvSpPr>
          <p:nvPr>
            <p:ph type="subTitle" idx="1"/>
          </p:nvPr>
        </p:nvSpPr>
        <p:spPr>
          <a:xfrm>
            <a:off x="1085850" y="3287726"/>
            <a:ext cx="4676700" cy="383700"/>
          </a:xfrm>
          <a:prstGeom prst="rect">
            <a:avLst/>
          </a:prstGeom>
          <a:noFill/>
          <a:ln>
            <a:noFill/>
          </a:ln>
        </p:spPr>
        <p:txBody>
          <a:bodyPr spcFirstLastPara="1" wrap="square" lIns="0" tIns="0" rIns="0" bIns="0" anchor="t" anchorCtr="0">
            <a:noAutofit/>
          </a:bodyPr>
          <a:lstStyle>
            <a:lvl1pPr lvl="0" algn="l">
              <a:lnSpc>
                <a:spcPct val="110000"/>
              </a:lnSpc>
              <a:spcBef>
                <a:spcPts val="0"/>
              </a:spcBef>
              <a:spcAft>
                <a:spcPts val="0"/>
              </a:spcAft>
              <a:buClr>
                <a:schemeClr val="dk2"/>
              </a:buClr>
              <a:buSzPts val="1800"/>
              <a:buNone/>
              <a:defRPr>
                <a:solidFill>
                  <a:schemeClr val="dk2"/>
                </a:solidFill>
              </a:defRPr>
            </a:lvl1pPr>
            <a:lvl2pPr lvl="1" algn="l">
              <a:lnSpc>
                <a:spcPct val="110000"/>
              </a:lnSpc>
              <a:spcBef>
                <a:spcPts val="0"/>
              </a:spcBef>
              <a:spcAft>
                <a:spcPts val="0"/>
              </a:spcAft>
              <a:buClr>
                <a:schemeClr val="dk2"/>
              </a:buClr>
              <a:buSzPts val="3000"/>
              <a:buNone/>
              <a:defRPr sz="3000">
                <a:solidFill>
                  <a:schemeClr val="dk2"/>
                </a:solidFill>
              </a:defRPr>
            </a:lvl2pPr>
            <a:lvl3pPr lvl="2" algn="l">
              <a:lnSpc>
                <a:spcPct val="110000"/>
              </a:lnSpc>
              <a:spcBef>
                <a:spcPts val="0"/>
              </a:spcBef>
              <a:spcAft>
                <a:spcPts val="0"/>
              </a:spcAft>
              <a:buClr>
                <a:schemeClr val="dk2"/>
              </a:buClr>
              <a:buSzPts val="3000"/>
              <a:buNone/>
              <a:defRPr sz="3000">
                <a:solidFill>
                  <a:schemeClr val="dk2"/>
                </a:solidFill>
              </a:defRPr>
            </a:lvl3pPr>
            <a:lvl4pPr lvl="3" algn="l">
              <a:lnSpc>
                <a:spcPct val="110000"/>
              </a:lnSpc>
              <a:spcBef>
                <a:spcPts val="0"/>
              </a:spcBef>
              <a:spcAft>
                <a:spcPts val="0"/>
              </a:spcAft>
              <a:buClr>
                <a:schemeClr val="dk2"/>
              </a:buClr>
              <a:buSzPts val="3000"/>
              <a:buNone/>
              <a:defRPr sz="3000">
                <a:solidFill>
                  <a:schemeClr val="dk2"/>
                </a:solidFill>
              </a:defRPr>
            </a:lvl4pPr>
            <a:lvl5pPr lvl="4" algn="l">
              <a:lnSpc>
                <a:spcPct val="110000"/>
              </a:lnSpc>
              <a:spcBef>
                <a:spcPts val="0"/>
              </a:spcBef>
              <a:spcAft>
                <a:spcPts val="0"/>
              </a:spcAft>
              <a:buClr>
                <a:schemeClr val="dk2"/>
              </a:buClr>
              <a:buSzPts val="3000"/>
              <a:buNone/>
              <a:defRPr sz="3000">
                <a:solidFill>
                  <a:schemeClr val="dk2"/>
                </a:solidFill>
              </a:defRPr>
            </a:lvl5pPr>
            <a:lvl6pPr lvl="5" algn="l">
              <a:lnSpc>
                <a:spcPct val="110000"/>
              </a:lnSpc>
              <a:spcBef>
                <a:spcPts val="0"/>
              </a:spcBef>
              <a:spcAft>
                <a:spcPts val="0"/>
              </a:spcAft>
              <a:buClr>
                <a:schemeClr val="dk2"/>
              </a:buClr>
              <a:buSzPts val="3000"/>
              <a:buNone/>
              <a:defRPr sz="3000">
                <a:solidFill>
                  <a:schemeClr val="dk2"/>
                </a:solidFill>
              </a:defRPr>
            </a:lvl6pPr>
            <a:lvl7pPr lvl="6" algn="l">
              <a:lnSpc>
                <a:spcPct val="110000"/>
              </a:lnSpc>
              <a:spcBef>
                <a:spcPts val="0"/>
              </a:spcBef>
              <a:spcAft>
                <a:spcPts val="0"/>
              </a:spcAft>
              <a:buClr>
                <a:schemeClr val="dk2"/>
              </a:buClr>
              <a:buSzPts val="3000"/>
              <a:buNone/>
              <a:defRPr sz="3000">
                <a:solidFill>
                  <a:schemeClr val="dk2"/>
                </a:solidFill>
              </a:defRPr>
            </a:lvl7pPr>
            <a:lvl8pPr lvl="7" algn="l">
              <a:lnSpc>
                <a:spcPct val="110000"/>
              </a:lnSpc>
              <a:spcBef>
                <a:spcPts val="0"/>
              </a:spcBef>
              <a:spcAft>
                <a:spcPts val="0"/>
              </a:spcAft>
              <a:buClr>
                <a:schemeClr val="dk2"/>
              </a:buClr>
              <a:buSzPts val="3000"/>
              <a:buNone/>
              <a:defRPr sz="3000">
                <a:solidFill>
                  <a:schemeClr val="dk2"/>
                </a:solidFill>
              </a:defRPr>
            </a:lvl8pPr>
            <a:lvl9pPr lvl="8" algn="l">
              <a:lnSpc>
                <a:spcPct val="110000"/>
              </a:lnSpc>
              <a:spcBef>
                <a:spcPts val="0"/>
              </a:spcBef>
              <a:spcAft>
                <a:spcPts val="0"/>
              </a:spcAft>
              <a:buClr>
                <a:schemeClr val="dk2"/>
              </a:buClr>
              <a:buSzPts val="3000"/>
              <a:buNone/>
              <a:defRPr sz="3000">
                <a:solidFill>
                  <a:schemeClr val="dk2"/>
                </a:solidFill>
              </a:defRPr>
            </a:lvl9pPr>
          </a:lstStyle>
          <a:p>
            <a:endParaRPr/>
          </a:p>
        </p:txBody>
      </p:sp>
      <p:sp>
        <p:nvSpPr>
          <p:cNvPr id="24" name="Google Shape;24;p4"/>
          <p:cNvSpPr/>
          <p:nvPr/>
        </p:nvSpPr>
        <p:spPr>
          <a:xfrm rot="5400000">
            <a:off x="-303375" y="2166905"/>
            <a:ext cx="1416300" cy="809700"/>
          </a:xfrm>
          <a:prstGeom prst="triangle">
            <a:avLst>
              <a:gd name="adj" fmla="val 50000"/>
            </a:avLst>
          </a:prstGeom>
          <a:solidFill>
            <a:srgbClr val="C27B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5" name="Google Shape;25;p4"/>
          <p:cNvPicPr preferRelativeResize="0"/>
          <p:nvPr/>
        </p:nvPicPr>
        <p:blipFill rotWithShape="1">
          <a:blip r:embed="rId2">
            <a:alphaModFix/>
          </a:blip>
          <a:srcRect/>
          <a:stretch/>
        </p:blipFill>
        <p:spPr>
          <a:xfrm>
            <a:off x="69266" y="4773038"/>
            <a:ext cx="1269600" cy="272225"/>
          </a:xfrm>
          <a:prstGeom prst="rect">
            <a:avLst/>
          </a:prstGeom>
          <a:noFill/>
          <a:ln>
            <a:noFill/>
          </a:ln>
        </p:spPr>
      </p:pic>
      <p:sp>
        <p:nvSpPr>
          <p:cNvPr id="26" name="Google Shape;26;p4"/>
          <p:cNvSpPr txBox="1"/>
          <p:nvPr/>
        </p:nvSpPr>
        <p:spPr>
          <a:xfrm>
            <a:off x="1264600" y="4616275"/>
            <a:ext cx="332100" cy="321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tr-TR" sz="1400" b="0" i="0" u="none" strike="noStrike" cap="none">
                <a:solidFill>
                  <a:srgbClr val="000000"/>
                </a:solidFill>
                <a:latin typeface="Times New Roman"/>
                <a:ea typeface="Times New Roman"/>
                <a:cs typeface="Times New Roman"/>
                <a:sym typeface="Times New Roman"/>
              </a:rPr>
              <a:t>©</a:t>
            </a:r>
            <a:endParaRPr sz="1400" b="0" i="0" u="none" strike="noStrike" cap="none">
              <a:solidFill>
                <a:srgbClr val="000000"/>
              </a:solidFill>
              <a:latin typeface="Times New Roman"/>
              <a:ea typeface="Times New Roman"/>
              <a:cs typeface="Times New Roman"/>
              <a:sym typeface="Times New Roman"/>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7"/>
        <p:cNvGrpSpPr/>
        <p:nvPr/>
      </p:nvGrpSpPr>
      <p:grpSpPr>
        <a:xfrm>
          <a:off x="0" y="0"/>
          <a:ext cx="0" cy="0"/>
          <a:chOff x="0" y="0"/>
          <a:chExt cx="0" cy="0"/>
        </a:xfrm>
      </p:grpSpPr>
      <p:sp>
        <p:nvSpPr>
          <p:cNvPr id="28" name="Google Shape;28;p5"/>
          <p:cNvSpPr/>
          <p:nvPr/>
        </p:nvSpPr>
        <p:spPr>
          <a:xfrm flipH="1">
            <a:off x="8686800" y="4674850"/>
            <a:ext cx="468600" cy="468600"/>
          </a:xfrm>
          <a:prstGeom prst="rtTriangle">
            <a:avLst/>
          </a:prstGeom>
          <a:solidFill>
            <a:srgbClr val="C27B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29ED4"/>
              </a:solidFill>
              <a:latin typeface="Arial"/>
              <a:ea typeface="Arial"/>
              <a:cs typeface="Arial"/>
              <a:sym typeface="Arial"/>
            </a:endParaRPr>
          </a:p>
        </p:txBody>
      </p:sp>
      <p:sp>
        <p:nvSpPr>
          <p:cNvPr id="29" name="Google Shape;29;p5"/>
          <p:cNvSpPr txBox="1">
            <a:spLocks noGrp="1"/>
          </p:cNvSpPr>
          <p:nvPr>
            <p:ph type="sldNum" idx="12"/>
          </p:nvPr>
        </p:nvSpPr>
        <p:spPr>
          <a:xfrm>
            <a:off x="8660971" y="4643239"/>
            <a:ext cx="456900" cy="468600"/>
          </a:xfrm>
          <a:prstGeom prst="rect">
            <a:avLst/>
          </a:prstGeom>
          <a:noFill/>
          <a:ln>
            <a:noFill/>
          </a:ln>
        </p:spPr>
        <p:txBody>
          <a:bodyPr spcFirstLastPara="1" wrap="square" lIns="0" tIns="0" rIns="0" bIns="0" anchor="b" anchorCtr="0">
            <a:noAutofit/>
          </a:bodyPr>
          <a:lstStyle>
            <a:lvl1pPr marL="0" lvl="0" indent="0" algn="r">
              <a:lnSpc>
                <a:spcPct val="100000"/>
              </a:lnSpc>
              <a:spcBef>
                <a:spcPts val="0"/>
              </a:spcBef>
              <a:spcAft>
                <a:spcPts val="0"/>
              </a:spcAft>
              <a:buSzPts val="1200"/>
              <a:buNone/>
              <a:defRPr sz="1200" b="1" i="0" u="none" strike="noStrike" cap="none">
                <a:solidFill>
                  <a:schemeClr val="lt1"/>
                </a:solidFill>
                <a:latin typeface="Barlow Light"/>
                <a:ea typeface="Barlow Light"/>
                <a:cs typeface="Barlow Light"/>
                <a:sym typeface="Barlow Light"/>
              </a:defRPr>
            </a:lvl1pPr>
            <a:lvl2pPr marL="0" lvl="1" indent="0" algn="r">
              <a:lnSpc>
                <a:spcPct val="100000"/>
              </a:lnSpc>
              <a:spcBef>
                <a:spcPts val="0"/>
              </a:spcBef>
              <a:spcAft>
                <a:spcPts val="0"/>
              </a:spcAft>
              <a:buSzPts val="1200"/>
              <a:buNone/>
              <a:defRPr sz="1200" b="1" i="0" u="none" strike="noStrike" cap="none">
                <a:solidFill>
                  <a:schemeClr val="lt1"/>
                </a:solidFill>
                <a:latin typeface="Barlow Light"/>
                <a:ea typeface="Barlow Light"/>
                <a:cs typeface="Barlow Light"/>
                <a:sym typeface="Barlow Light"/>
              </a:defRPr>
            </a:lvl2pPr>
            <a:lvl3pPr marL="0" lvl="2" indent="0" algn="r">
              <a:lnSpc>
                <a:spcPct val="100000"/>
              </a:lnSpc>
              <a:spcBef>
                <a:spcPts val="0"/>
              </a:spcBef>
              <a:spcAft>
                <a:spcPts val="0"/>
              </a:spcAft>
              <a:buSzPts val="1200"/>
              <a:buNone/>
              <a:defRPr sz="1200" b="1" i="0" u="none" strike="noStrike" cap="none">
                <a:solidFill>
                  <a:schemeClr val="lt1"/>
                </a:solidFill>
                <a:latin typeface="Barlow Light"/>
                <a:ea typeface="Barlow Light"/>
                <a:cs typeface="Barlow Light"/>
                <a:sym typeface="Barlow Light"/>
              </a:defRPr>
            </a:lvl3pPr>
            <a:lvl4pPr marL="0" lvl="3" indent="0" algn="r">
              <a:lnSpc>
                <a:spcPct val="100000"/>
              </a:lnSpc>
              <a:spcBef>
                <a:spcPts val="0"/>
              </a:spcBef>
              <a:spcAft>
                <a:spcPts val="0"/>
              </a:spcAft>
              <a:buSzPts val="1200"/>
              <a:buNone/>
              <a:defRPr sz="1200" b="1" i="0" u="none" strike="noStrike" cap="none">
                <a:solidFill>
                  <a:schemeClr val="lt1"/>
                </a:solidFill>
                <a:latin typeface="Barlow Light"/>
                <a:ea typeface="Barlow Light"/>
                <a:cs typeface="Barlow Light"/>
                <a:sym typeface="Barlow Light"/>
              </a:defRPr>
            </a:lvl4pPr>
            <a:lvl5pPr marL="0" lvl="4" indent="0" algn="r">
              <a:lnSpc>
                <a:spcPct val="100000"/>
              </a:lnSpc>
              <a:spcBef>
                <a:spcPts val="0"/>
              </a:spcBef>
              <a:spcAft>
                <a:spcPts val="0"/>
              </a:spcAft>
              <a:buSzPts val="1200"/>
              <a:buNone/>
              <a:defRPr sz="1200" b="1" i="0" u="none" strike="noStrike" cap="none">
                <a:solidFill>
                  <a:schemeClr val="lt1"/>
                </a:solidFill>
                <a:latin typeface="Barlow Light"/>
                <a:ea typeface="Barlow Light"/>
                <a:cs typeface="Barlow Light"/>
                <a:sym typeface="Barlow Light"/>
              </a:defRPr>
            </a:lvl5pPr>
            <a:lvl6pPr marL="0" lvl="5" indent="0" algn="r">
              <a:lnSpc>
                <a:spcPct val="100000"/>
              </a:lnSpc>
              <a:spcBef>
                <a:spcPts val="0"/>
              </a:spcBef>
              <a:spcAft>
                <a:spcPts val="0"/>
              </a:spcAft>
              <a:buSzPts val="1200"/>
              <a:buNone/>
              <a:defRPr sz="1200" b="1" i="0" u="none" strike="noStrike" cap="none">
                <a:solidFill>
                  <a:schemeClr val="lt1"/>
                </a:solidFill>
                <a:latin typeface="Barlow Light"/>
                <a:ea typeface="Barlow Light"/>
                <a:cs typeface="Barlow Light"/>
                <a:sym typeface="Barlow Light"/>
              </a:defRPr>
            </a:lvl6pPr>
            <a:lvl7pPr marL="0" lvl="6" indent="0" algn="r">
              <a:lnSpc>
                <a:spcPct val="100000"/>
              </a:lnSpc>
              <a:spcBef>
                <a:spcPts val="0"/>
              </a:spcBef>
              <a:spcAft>
                <a:spcPts val="0"/>
              </a:spcAft>
              <a:buSzPts val="1200"/>
              <a:buNone/>
              <a:defRPr sz="1200" b="1" i="0" u="none" strike="noStrike" cap="none">
                <a:solidFill>
                  <a:schemeClr val="lt1"/>
                </a:solidFill>
                <a:latin typeface="Barlow Light"/>
                <a:ea typeface="Barlow Light"/>
                <a:cs typeface="Barlow Light"/>
                <a:sym typeface="Barlow Light"/>
              </a:defRPr>
            </a:lvl7pPr>
            <a:lvl8pPr marL="0" lvl="7" indent="0" algn="r">
              <a:lnSpc>
                <a:spcPct val="100000"/>
              </a:lnSpc>
              <a:spcBef>
                <a:spcPts val="0"/>
              </a:spcBef>
              <a:spcAft>
                <a:spcPts val="0"/>
              </a:spcAft>
              <a:buSzPts val="1200"/>
              <a:buNone/>
              <a:defRPr sz="1200" b="1" i="0" u="none" strike="noStrike" cap="none">
                <a:solidFill>
                  <a:schemeClr val="lt1"/>
                </a:solidFill>
                <a:latin typeface="Barlow Light"/>
                <a:ea typeface="Barlow Light"/>
                <a:cs typeface="Barlow Light"/>
                <a:sym typeface="Barlow Light"/>
              </a:defRPr>
            </a:lvl8pPr>
            <a:lvl9pPr marL="0" lvl="8" indent="0" algn="r">
              <a:lnSpc>
                <a:spcPct val="100000"/>
              </a:lnSpc>
              <a:spcBef>
                <a:spcPts val="0"/>
              </a:spcBef>
              <a:spcAft>
                <a:spcPts val="0"/>
              </a:spcAft>
              <a:buSzPts val="1200"/>
              <a:buNone/>
              <a:defRPr sz="1200" b="1" i="0" u="none" strike="noStrike" cap="none">
                <a:solidFill>
                  <a:schemeClr val="lt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tr-TR"/>
              <a:t>‹#›</a:t>
            </a:fld>
            <a:endParaRPr/>
          </a:p>
        </p:txBody>
      </p:sp>
      <p:pic>
        <p:nvPicPr>
          <p:cNvPr id="30" name="Google Shape;30;p5"/>
          <p:cNvPicPr preferRelativeResize="0"/>
          <p:nvPr/>
        </p:nvPicPr>
        <p:blipFill rotWithShape="1">
          <a:blip r:embed="rId2">
            <a:alphaModFix/>
          </a:blip>
          <a:srcRect/>
          <a:stretch/>
        </p:blipFill>
        <p:spPr>
          <a:xfrm>
            <a:off x="69266" y="4773038"/>
            <a:ext cx="1269600" cy="272225"/>
          </a:xfrm>
          <a:prstGeom prst="rect">
            <a:avLst/>
          </a:prstGeom>
          <a:noFill/>
          <a:ln>
            <a:noFill/>
          </a:ln>
        </p:spPr>
      </p:pic>
      <p:sp>
        <p:nvSpPr>
          <p:cNvPr id="31" name="Google Shape;31;p5"/>
          <p:cNvSpPr txBox="1"/>
          <p:nvPr/>
        </p:nvSpPr>
        <p:spPr>
          <a:xfrm>
            <a:off x="1264600" y="4616275"/>
            <a:ext cx="332100" cy="321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tr-TR" sz="1400" b="0" i="0" u="none" strike="noStrike" cap="none">
                <a:solidFill>
                  <a:srgbClr val="000000"/>
                </a:solidFill>
                <a:latin typeface="Times New Roman"/>
                <a:ea typeface="Times New Roman"/>
                <a:cs typeface="Times New Roman"/>
                <a:sym typeface="Times New Roman"/>
              </a:rPr>
              <a:t>©</a:t>
            </a:r>
            <a:endParaRPr sz="1400" b="0" i="0" u="none" strike="noStrike" cap="none">
              <a:solidFill>
                <a:srgbClr val="000000"/>
              </a:solidFill>
              <a:latin typeface="Times New Roman"/>
              <a:ea typeface="Times New Roman"/>
              <a:cs typeface="Times New Roman"/>
              <a:sym typeface="Times New Roman"/>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37"/>
        <p:cNvGrpSpPr/>
        <p:nvPr/>
      </p:nvGrpSpPr>
      <p:grpSpPr>
        <a:xfrm>
          <a:off x="0" y="0"/>
          <a:ext cx="0" cy="0"/>
          <a:chOff x="0" y="0"/>
          <a:chExt cx="0" cy="0"/>
        </a:xfrm>
      </p:grpSpPr>
      <p:sp>
        <p:nvSpPr>
          <p:cNvPr id="38" name="Google Shape;38;p7"/>
          <p:cNvSpPr txBox="1">
            <a:spLocks noGrp="1"/>
          </p:cNvSpPr>
          <p:nvPr>
            <p:ph type="ctrTitle"/>
          </p:nvPr>
        </p:nvSpPr>
        <p:spPr>
          <a:xfrm>
            <a:off x="1076325" y="1863600"/>
            <a:ext cx="4962600" cy="1416300"/>
          </a:xfrm>
          <a:prstGeom prst="rect">
            <a:avLst/>
          </a:prstGeom>
          <a:noFill/>
          <a:ln>
            <a:noFill/>
          </a:ln>
        </p:spPr>
        <p:txBody>
          <a:bodyPr spcFirstLastPara="1" wrap="square" lIns="0" tIns="0" rIns="0" bIns="0" anchor="ctr" anchorCtr="0">
            <a:noAutofit/>
          </a:bodyPr>
          <a:lstStyle>
            <a:lvl1pPr lvl="0" algn="l" rtl="0">
              <a:lnSpc>
                <a:spcPct val="90000"/>
              </a:lnSpc>
              <a:spcBef>
                <a:spcPts val="0"/>
              </a:spcBef>
              <a:spcAft>
                <a:spcPts val="0"/>
              </a:spcAft>
              <a:buSzPts val="4800"/>
              <a:buNone/>
              <a:defRPr>
                <a:solidFill>
                  <a:srgbClr val="5190CE"/>
                </a:solidFill>
              </a:defRPr>
            </a:lvl1pPr>
            <a:lvl2pPr lvl="1" algn="l" rtl="0">
              <a:lnSpc>
                <a:spcPct val="90000"/>
              </a:lnSpc>
              <a:spcBef>
                <a:spcPts val="0"/>
              </a:spcBef>
              <a:spcAft>
                <a:spcPts val="0"/>
              </a:spcAft>
              <a:buSzPts val="4800"/>
              <a:buNone/>
              <a:defRPr/>
            </a:lvl2pPr>
            <a:lvl3pPr lvl="2" algn="l" rtl="0">
              <a:lnSpc>
                <a:spcPct val="90000"/>
              </a:lnSpc>
              <a:spcBef>
                <a:spcPts val="0"/>
              </a:spcBef>
              <a:spcAft>
                <a:spcPts val="0"/>
              </a:spcAft>
              <a:buSzPts val="4800"/>
              <a:buNone/>
              <a:defRPr/>
            </a:lvl3pPr>
            <a:lvl4pPr lvl="3" algn="l" rtl="0">
              <a:lnSpc>
                <a:spcPct val="90000"/>
              </a:lnSpc>
              <a:spcBef>
                <a:spcPts val="0"/>
              </a:spcBef>
              <a:spcAft>
                <a:spcPts val="0"/>
              </a:spcAft>
              <a:buSzPts val="4800"/>
              <a:buNone/>
              <a:defRPr/>
            </a:lvl4pPr>
            <a:lvl5pPr lvl="4" algn="l" rtl="0">
              <a:lnSpc>
                <a:spcPct val="90000"/>
              </a:lnSpc>
              <a:spcBef>
                <a:spcPts val="0"/>
              </a:spcBef>
              <a:spcAft>
                <a:spcPts val="0"/>
              </a:spcAft>
              <a:buSzPts val="4800"/>
              <a:buNone/>
              <a:defRPr/>
            </a:lvl5pPr>
            <a:lvl6pPr lvl="5" algn="l" rtl="0">
              <a:lnSpc>
                <a:spcPct val="90000"/>
              </a:lnSpc>
              <a:spcBef>
                <a:spcPts val="0"/>
              </a:spcBef>
              <a:spcAft>
                <a:spcPts val="0"/>
              </a:spcAft>
              <a:buSzPts val="4800"/>
              <a:buNone/>
              <a:defRPr/>
            </a:lvl6pPr>
            <a:lvl7pPr lvl="6" algn="l" rtl="0">
              <a:lnSpc>
                <a:spcPct val="90000"/>
              </a:lnSpc>
              <a:spcBef>
                <a:spcPts val="0"/>
              </a:spcBef>
              <a:spcAft>
                <a:spcPts val="0"/>
              </a:spcAft>
              <a:buSzPts val="4800"/>
              <a:buNone/>
              <a:defRPr/>
            </a:lvl7pPr>
            <a:lvl8pPr lvl="7" algn="l" rtl="0">
              <a:lnSpc>
                <a:spcPct val="90000"/>
              </a:lnSpc>
              <a:spcBef>
                <a:spcPts val="0"/>
              </a:spcBef>
              <a:spcAft>
                <a:spcPts val="0"/>
              </a:spcAft>
              <a:buSzPts val="4800"/>
              <a:buNone/>
              <a:defRPr/>
            </a:lvl8pPr>
            <a:lvl9pPr lvl="8" algn="l" rtl="0">
              <a:lnSpc>
                <a:spcPct val="90000"/>
              </a:lnSpc>
              <a:spcBef>
                <a:spcPts val="0"/>
              </a:spcBef>
              <a:spcAft>
                <a:spcPts val="0"/>
              </a:spcAft>
              <a:buSzPts val="4800"/>
              <a:buNone/>
              <a:defRPr/>
            </a:lvl9pPr>
          </a:lstStyle>
          <a:p>
            <a:endParaRPr/>
          </a:p>
        </p:txBody>
      </p:sp>
      <p:sp>
        <p:nvSpPr>
          <p:cNvPr id="39" name="Google Shape;39;p7"/>
          <p:cNvSpPr/>
          <p:nvPr/>
        </p:nvSpPr>
        <p:spPr>
          <a:xfrm rot="5400000">
            <a:off x="-303375" y="2166905"/>
            <a:ext cx="1416300" cy="809700"/>
          </a:xfrm>
          <a:prstGeom prst="triangle">
            <a:avLst>
              <a:gd name="adj" fmla="val 50000"/>
            </a:avLst>
          </a:prstGeom>
          <a:solidFill>
            <a:srgbClr val="C27B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40" name="Google Shape;40;p7"/>
          <p:cNvPicPr preferRelativeResize="0"/>
          <p:nvPr/>
        </p:nvPicPr>
        <p:blipFill rotWithShape="1">
          <a:blip r:embed="rId2">
            <a:alphaModFix/>
          </a:blip>
          <a:srcRect/>
          <a:stretch/>
        </p:blipFill>
        <p:spPr>
          <a:xfrm>
            <a:off x="69266" y="4773038"/>
            <a:ext cx="1269600" cy="272225"/>
          </a:xfrm>
          <a:prstGeom prst="rect">
            <a:avLst/>
          </a:prstGeom>
          <a:noFill/>
          <a:ln>
            <a:noFill/>
          </a:ln>
        </p:spPr>
      </p:pic>
      <p:sp>
        <p:nvSpPr>
          <p:cNvPr id="41" name="Google Shape;41;p7"/>
          <p:cNvSpPr txBox="1"/>
          <p:nvPr/>
        </p:nvSpPr>
        <p:spPr>
          <a:xfrm>
            <a:off x="1264600" y="4616275"/>
            <a:ext cx="332100" cy="321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tr-TR" sz="1400" b="0" i="0" u="none" strike="noStrike" cap="none">
                <a:solidFill>
                  <a:srgbClr val="000000"/>
                </a:solidFill>
                <a:latin typeface="Times New Roman"/>
                <a:ea typeface="Times New Roman"/>
                <a:cs typeface="Times New Roman"/>
                <a:sym typeface="Times New Roman"/>
              </a:rPr>
              <a:t>©</a:t>
            </a:r>
            <a:endParaRPr sz="1400" b="0" i="0" u="none" strike="noStrike" cap="none">
              <a:solidFill>
                <a:srgbClr val="000000"/>
              </a:solidFill>
              <a:latin typeface="Times New Roman"/>
              <a:ea typeface="Times New Roman"/>
              <a:cs typeface="Times New Roman"/>
              <a:sym typeface="Times New Roman"/>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2"/>
        <p:cNvGrpSpPr/>
        <p:nvPr/>
      </p:nvGrpSpPr>
      <p:grpSpPr>
        <a:xfrm>
          <a:off x="0" y="0"/>
          <a:ext cx="0" cy="0"/>
          <a:chOff x="0" y="0"/>
          <a:chExt cx="0" cy="0"/>
        </a:xfrm>
      </p:grpSpPr>
      <p:sp>
        <p:nvSpPr>
          <p:cNvPr id="43" name="Google Shape;43;p8"/>
          <p:cNvSpPr/>
          <p:nvPr/>
        </p:nvSpPr>
        <p:spPr>
          <a:xfrm flipH="1">
            <a:off x="8686800" y="4674850"/>
            <a:ext cx="468600" cy="468600"/>
          </a:xfrm>
          <a:prstGeom prst="rtTriangle">
            <a:avLst/>
          </a:prstGeom>
          <a:solidFill>
            <a:srgbClr val="C27B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29ED4"/>
              </a:solidFill>
              <a:latin typeface="Arial"/>
              <a:ea typeface="Arial"/>
              <a:cs typeface="Arial"/>
              <a:sym typeface="Arial"/>
            </a:endParaRPr>
          </a:p>
        </p:txBody>
      </p:sp>
      <p:sp>
        <p:nvSpPr>
          <p:cNvPr id="44" name="Google Shape;44;p8"/>
          <p:cNvSpPr txBox="1">
            <a:spLocks noGrp="1"/>
          </p:cNvSpPr>
          <p:nvPr>
            <p:ph type="sldNum" idx="12"/>
          </p:nvPr>
        </p:nvSpPr>
        <p:spPr>
          <a:xfrm>
            <a:off x="8960475" y="4903875"/>
            <a:ext cx="145500" cy="201600"/>
          </a:xfrm>
          <a:prstGeom prst="rect">
            <a:avLst/>
          </a:prstGeom>
          <a:noFill/>
          <a:ln>
            <a:noFill/>
          </a:ln>
        </p:spPr>
        <p:txBody>
          <a:bodyPr spcFirstLastPara="1" wrap="square" lIns="0" tIns="0" rIns="0" bIns="0" anchor="b" anchorCtr="0">
            <a:noAutofit/>
          </a:bodyPr>
          <a:lstStyle>
            <a:lvl1pPr marL="0" marR="0" lvl="0" indent="0" algn="r" rtl="0">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1pPr>
            <a:lvl2pPr marL="0" marR="0" lvl="1" indent="0" algn="r" rtl="0">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2pPr>
            <a:lvl3pPr marL="0" marR="0" lvl="2" indent="0" algn="r" rtl="0">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3pPr>
            <a:lvl4pPr marL="0" marR="0" lvl="3" indent="0" algn="r" rtl="0">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4pPr>
            <a:lvl5pPr marL="0" marR="0" lvl="4" indent="0" algn="r" rtl="0">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5pPr>
            <a:lvl6pPr marL="0" marR="0" lvl="5" indent="0" algn="r" rtl="0">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6pPr>
            <a:lvl7pPr marL="0" marR="0" lvl="6" indent="0" algn="r" rtl="0">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7pPr>
            <a:lvl8pPr marL="0" marR="0" lvl="7" indent="0" algn="r" rtl="0">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8pPr>
            <a:lvl9pPr marL="0" marR="0" lvl="8" indent="0" algn="r" rtl="0">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tr-TR"/>
              <a:t>‹#›</a:t>
            </a:fld>
            <a:endParaRPr/>
          </a:p>
        </p:txBody>
      </p:sp>
      <p:pic>
        <p:nvPicPr>
          <p:cNvPr id="45" name="Google Shape;45;p8"/>
          <p:cNvPicPr preferRelativeResize="0"/>
          <p:nvPr/>
        </p:nvPicPr>
        <p:blipFill rotWithShape="1">
          <a:blip r:embed="rId2">
            <a:alphaModFix/>
          </a:blip>
          <a:srcRect/>
          <a:stretch/>
        </p:blipFill>
        <p:spPr>
          <a:xfrm>
            <a:off x="69266" y="4773038"/>
            <a:ext cx="1269600" cy="272225"/>
          </a:xfrm>
          <a:prstGeom prst="rect">
            <a:avLst/>
          </a:prstGeom>
          <a:noFill/>
          <a:ln>
            <a:noFill/>
          </a:ln>
        </p:spPr>
      </p:pic>
      <p:sp>
        <p:nvSpPr>
          <p:cNvPr id="46" name="Google Shape;46;p8"/>
          <p:cNvSpPr txBox="1"/>
          <p:nvPr/>
        </p:nvSpPr>
        <p:spPr>
          <a:xfrm>
            <a:off x="1264600" y="4616275"/>
            <a:ext cx="332100" cy="321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tr-TR" sz="1400" b="0" i="0" u="none" strike="noStrike" cap="none">
                <a:solidFill>
                  <a:srgbClr val="000000"/>
                </a:solidFill>
                <a:latin typeface="Times New Roman"/>
                <a:ea typeface="Times New Roman"/>
                <a:cs typeface="Times New Roman"/>
                <a:sym typeface="Times New Roman"/>
              </a:rPr>
              <a:t>©</a:t>
            </a:r>
            <a:endParaRPr sz="1400" b="0" i="0" u="none" strike="noStrike" cap="none">
              <a:solidFill>
                <a:srgbClr val="000000"/>
              </a:solidFill>
              <a:latin typeface="Times New Roman"/>
              <a:ea typeface="Times New Roman"/>
              <a:cs typeface="Times New Roman"/>
              <a:sym typeface="Times New Roman"/>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47"/>
        <p:cNvGrpSpPr/>
        <p:nvPr/>
      </p:nvGrpSpPr>
      <p:grpSpPr>
        <a:xfrm>
          <a:off x="0" y="0"/>
          <a:ext cx="0" cy="0"/>
          <a:chOff x="0" y="0"/>
          <a:chExt cx="0" cy="0"/>
        </a:xfrm>
      </p:grpSpPr>
      <p:sp>
        <p:nvSpPr>
          <p:cNvPr id="48" name="Google Shape;48;p9"/>
          <p:cNvSpPr txBox="1">
            <a:spLocks noGrp="1"/>
          </p:cNvSpPr>
          <p:nvPr>
            <p:ph type="ctrTitle"/>
          </p:nvPr>
        </p:nvSpPr>
        <p:spPr>
          <a:xfrm>
            <a:off x="1085850" y="1991850"/>
            <a:ext cx="4676700" cy="1159800"/>
          </a:xfrm>
          <a:prstGeom prst="rect">
            <a:avLst/>
          </a:prstGeom>
          <a:noFill/>
          <a:ln>
            <a:noFill/>
          </a:ln>
        </p:spPr>
        <p:txBody>
          <a:bodyPr spcFirstLastPara="1" wrap="square" lIns="0" tIns="0" rIns="0" bIns="0" anchor="b" anchorCtr="0">
            <a:noAutofit/>
          </a:bodyPr>
          <a:lstStyle>
            <a:lvl1pPr lvl="0" algn="l" rtl="0">
              <a:lnSpc>
                <a:spcPct val="80000"/>
              </a:lnSpc>
              <a:spcBef>
                <a:spcPts val="0"/>
              </a:spcBef>
              <a:spcAft>
                <a:spcPts val="0"/>
              </a:spcAft>
              <a:buSzPts val="4800"/>
              <a:buNone/>
              <a:defRPr sz="4800">
                <a:solidFill>
                  <a:srgbClr val="5B92CA"/>
                </a:solidFill>
              </a:defRPr>
            </a:lvl1pPr>
            <a:lvl2pPr lvl="1" algn="l" rtl="0">
              <a:lnSpc>
                <a:spcPct val="80000"/>
              </a:lnSpc>
              <a:spcBef>
                <a:spcPts val="0"/>
              </a:spcBef>
              <a:spcAft>
                <a:spcPts val="0"/>
              </a:spcAft>
              <a:buSzPts val="4800"/>
              <a:buNone/>
              <a:defRPr sz="4800"/>
            </a:lvl2pPr>
            <a:lvl3pPr lvl="2" algn="l" rtl="0">
              <a:lnSpc>
                <a:spcPct val="80000"/>
              </a:lnSpc>
              <a:spcBef>
                <a:spcPts val="0"/>
              </a:spcBef>
              <a:spcAft>
                <a:spcPts val="0"/>
              </a:spcAft>
              <a:buSzPts val="4800"/>
              <a:buNone/>
              <a:defRPr sz="4800"/>
            </a:lvl3pPr>
            <a:lvl4pPr lvl="3" algn="l" rtl="0">
              <a:lnSpc>
                <a:spcPct val="80000"/>
              </a:lnSpc>
              <a:spcBef>
                <a:spcPts val="0"/>
              </a:spcBef>
              <a:spcAft>
                <a:spcPts val="0"/>
              </a:spcAft>
              <a:buSzPts val="4800"/>
              <a:buNone/>
              <a:defRPr sz="4800"/>
            </a:lvl4pPr>
            <a:lvl5pPr lvl="4" algn="l" rtl="0">
              <a:lnSpc>
                <a:spcPct val="80000"/>
              </a:lnSpc>
              <a:spcBef>
                <a:spcPts val="0"/>
              </a:spcBef>
              <a:spcAft>
                <a:spcPts val="0"/>
              </a:spcAft>
              <a:buSzPts val="4800"/>
              <a:buNone/>
              <a:defRPr sz="4800"/>
            </a:lvl5pPr>
            <a:lvl6pPr lvl="5" algn="l" rtl="0">
              <a:lnSpc>
                <a:spcPct val="80000"/>
              </a:lnSpc>
              <a:spcBef>
                <a:spcPts val="0"/>
              </a:spcBef>
              <a:spcAft>
                <a:spcPts val="0"/>
              </a:spcAft>
              <a:buSzPts val="4800"/>
              <a:buNone/>
              <a:defRPr sz="4800"/>
            </a:lvl6pPr>
            <a:lvl7pPr lvl="6" algn="l" rtl="0">
              <a:lnSpc>
                <a:spcPct val="80000"/>
              </a:lnSpc>
              <a:spcBef>
                <a:spcPts val="0"/>
              </a:spcBef>
              <a:spcAft>
                <a:spcPts val="0"/>
              </a:spcAft>
              <a:buSzPts val="4800"/>
              <a:buNone/>
              <a:defRPr sz="4800"/>
            </a:lvl7pPr>
            <a:lvl8pPr lvl="7" algn="l" rtl="0">
              <a:lnSpc>
                <a:spcPct val="80000"/>
              </a:lnSpc>
              <a:spcBef>
                <a:spcPts val="0"/>
              </a:spcBef>
              <a:spcAft>
                <a:spcPts val="0"/>
              </a:spcAft>
              <a:buSzPts val="4800"/>
              <a:buNone/>
              <a:defRPr sz="4800"/>
            </a:lvl8pPr>
            <a:lvl9pPr lvl="8" algn="l" rtl="0">
              <a:lnSpc>
                <a:spcPct val="80000"/>
              </a:lnSpc>
              <a:spcBef>
                <a:spcPts val="0"/>
              </a:spcBef>
              <a:spcAft>
                <a:spcPts val="0"/>
              </a:spcAft>
              <a:buSzPts val="4800"/>
              <a:buNone/>
              <a:defRPr sz="4800"/>
            </a:lvl9pPr>
          </a:lstStyle>
          <a:p>
            <a:endParaRPr/>
          </a:p>
        </p:txBody>
      </p:sp>
      <p:sp>
        <p:nvSpPr>
          <p:cNvPr id="49" name="Google Shape;49;p9"/>
          <p:cNvSpPr txBox="1">
            <a:spLocks noGrp="1"/>
          </p:cNvSpPr>
          <p:nvPr>
            <p:ph type="subTitle" idx="1"/>
          </p:nvPr>
        </p:nvSpPr>
        <p:spPr>
          <a:xfrm>
            <a:off x="1085850" y="3287726"/>
            <a:ext cx="4676700" cy="383700"/>
          </a:xfrm>
          <a:prstGeom prst="rect">
            <a:avLst/>
          </a:prstGeom>
          <a:noFill/>
          <a:ln>
            <a:noFill/>
          </a:ln>
        </p:spPr>
        <p:txBody>
          <a:bodyPr spcFirstLastPara="1" wrap="square" lIns="0" tIns="0" rIns="0" bIns="0" anchor="t" anchorCtr="0">
            <a:noAutofit/>
          </a:bodyPr>
          <a:lstStyle>
            <a:lvl1pPr lvl="0" algn="l" rtl="0">
              <a:lnSpc>
                <a:spcPct val="110000"/>
              </a:lnSpc>
              <a:spcBef>
                <a:spcPts val="0"/>
              </a:spcBef>
              <a:spcAft>
                <a:spcPts val="0"/>
              </a:spcAft>
              <a:buClr>
                <a:schemeClr val="dk2"/>
              </a:buClr>
              <a:buSzPts val="1800"/>
              <a:buNone/>
              <a:defRPr>
                <a:solidFill>
                  <a:schemeClr val="dk2"/>
                </a:solidFill>
              </a:defRPr>
            </a:lvl1pPr>
            <a:lvl2pPr lvl="1" algn="l" rtl="0">
              <a:lnSpc>
                <a:spcPct val="110000"/>
              </a:lnSpc>
              <a:spcBef>
                <a:spcPts val="0"/>
              </a:spcBef>
              <a:spcAft>
                <a:spcPts val="0"/>
              </a:spcAft>
              <a:buClr>
                <a:schemeClr val="dk2"/>
              </a:buClr>
              <a:buSzPts val="3000"/>
              <a:buNone/>
              <a:defRPr sz="3000">
                <a:solidFill>
                  <a:schemeClr val="dk2"/>
                </a:solidFill>
              </a:defRPr>
            </a:lvl2pPr>
            <a:lvl3pPr lvl="2" algn="l" rtl="0">
              <a:lnSpc>
                <a:spcPct val="110000"/>
              </a:lnSpc>
              <a:spcBef>
                <a:spcPts val="0"/>
              </a:spcBef>
              <a:spcAft>
                <a:spcPts val="0"/>
              </a:spcAft>
              <a:buClr>
                <a:schemeClr val="dk2"/>
              </a:buClr>
              <a:buSzPts val="3000"/>
              <a:buNone/>
              <a:defRPr sz="3000">
                <a:solidFill>
                  <a:schemeClr val="dk2"/>
                </a:solidFill>
              </a:defRPr>
            </a:lvl3pPr>
            <a:lvl4pPr lvl="3" algn="l" rtl="0">
              <a:lnSpc>
                <a:spcPct val="110000"/>
              </a:lnSpc>
              <a:spcBef>
                <a:spcPts val="0"/>
              </a:spcBef>
              <a:spcAft>
                <a:spcPts val="0"/>
              </a:spcAft>
              <a:buClr>
                <a:schemeClr val="dk2"/>
              </a:buClr>
              <a:buSzPts val="3000"/>
              <a:buNone/>
              <a:defRPr sz="3000">
                <a:solidFill>
                  <a:schemeClr val="dk2"/>
                </a:solidFill>
              </a:defRPr>
            </a:lvl4pPr>
            <a:lvl5pPr lvl="4" algn="l" rtl="0">
              <a:lnSpc>
                <a:spcPct val="110000"/>
              </a:lnSpc>
              <a:spcBef>
                <a:spcPts val="0"/>
              </a:spcBef>
              <a:spcAft>
                <a:spcPts val="0"/>
              </a:spcAft>
              <a:buClr>
                <a:schemeClr val="dk2"/>
              </a:buClr>
              <a:buSzPts val="3000"/>
              <a:buNone/>
              <a:defRPr sz="3000">
                <a:solidFill>
                  <a:schemeClr val="dk2"/>
                </a:solidFill>
              </a:defRPr>
            </a:lvl5pPr>
            <a:lvl6pPr lvl="5" algn="l" rtl="0">
              <a:lnSpc>
                <a:spcPct val="110000"/>
              </a:lnSpc>
              <a:spcBef>
                <a:spcPts val="0"/>
              </a:spcBef>
              <a:spcAft>
                <a:spcPts val="0"/>
              </a:spcAft>
              <a:buClr>
                <a:schemeClr val="dk2"/>
              </a:buClr>
              <a:buSzPts val="3000"/>
              <a:buNone/>
              <a:defRPr sz="3000">
                <a:solidFill>
                  <a:schemeClr val="dk2"/>
                </a:solidFill>
              </a:defRPr>
            </a:lvl6pPr>
            <a:lvl7pPr lvl="6" algn="l" rtl="0">
              <a:lnSpc>
                <a:spcPct val="110000"/>
              </a:lnSpc>
              <a:spcBef>
                <a:spcPts val="0"/>
              </a:spcBef>
              <a:spcAft>
                <a:spcPts val="0"/>
              </a:spcAft>
              <a:buClr>
                <a:schemeClr val="dk2"/>
              </a:buClr>
              <a:buSzPts val="3000"/>
              <a:buNone/>
              <a:defRPr sz="3000">
                <a:solidFill>
                  <a:schemeClr val="dk2"/>
                </a:solidFill>
              </a:defRPr>
            </a:lvl7pPr>
            <a:lvl8pPr lvl="7" algn="l" rtl="0">
              <a:lnSpc>
                <a:spcPct val="110000"/>
              </a:lnSpc>
              <a:spcBef>
                <a:spcPts val="0"/>
              </a:spcBef>
              <a:spcAft>
                <a:spcPts val="0"/>
              </a:spcAft>
              <a:buClr>
                <a:schemeClr val="dk2"/>
              </a:buClr>
              <a:buSzPts val="3000"/>
              <a:buNone/>
              <a:defRPr sz="3000">
                <a:solidFill>
                  <a:schemeClr val="dk2"/>
                </a:solidFill>
              </a:defRPr>
            </a:lvl8pPr>
            <a:lvl9pPr lvl="8" algn="l" rtl="0">
              <a:lnSpc>
                <a:spcPct val="110000"/>
              </a:lnSpc>
              <a:spcBef>
                <a:spcPts val="0"/>
              </a:spcBef>
              <a:spcAft>
                <a:spcPts val="0"/>
              </a:spcAft>
              <a:buClr>
                <a:schemeClr val="dk2"/>
              </a:buClr>
              <a:buSzPts val="3000"/>
              <a:buNone/>
              <a:defRPr sz="3000">
                <a:solidFill>
                  <a:schemeClr val="dk2"/>
                </a:solidFill>
              </a:defRPr>
            </a:lvl9pPr>
          </a:lstStyle>
          <a:p>
            <a:endParaRPr/>
          </a:p>
        </p:txBody>
      </p:sp>
      <p:sp>
        <p:nvSpPr>
          <p:cNvPr id="50" name="Google Shape;50;p9"/>
          <p:cNvSpPr/>
          <p:nvPr/>
        </p:nvSpPr>
        <p:spPr>
          <a:xfrm rot="5400000">
            <a:off x="-303375" y="2166905"/>
            <a:ext cx="1416300" cy="809700"/>
          </a:xfrm>
          <a:prstGeom prst="triangle">
            <a:avLst>
              <a:gd name="adj" fmla="val 50000"/>
            </a:avLst>
          </a:prstGeom>
          <a:solidFill>
            <a:srgbClr val="C27B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51" name="Google Shape;51;p9"/>
          <p:cNvPicPr preferRelativeResize="0"/>
          <p:nvPr/>
        </p:nvPicPr>
        <p:blipFill rotWithShape="1">
          <a:blip r:embed="rId2">
            <a:alphaModFix/>
          </a:blip>
          <a:srcRect/>
          <a:stretch/>
        </p:blipFill>
        <p:spPr>
          <a:xfrm>
            <a:off x="69266" y="4773038"/>
            <a:ext cx="1269600" cy="272225"/>
          </a:xfrm>
          <a:prstGeom prst="rect">
            <a:avLst/>
          </a:prstGeom>
          <a:noFill/>
          <a:ln>
            <a:noFill/>
          </a:ln>
        </p:spPr>
      </p:pic>
      <p:sp>
        <p:nvSpPr>
          <p:cNvPr id="52" name="Google Shape;52;p9"/>
          <p:cNvSpPr txBox="1"/>
          <p:nvPr/>
        </p:nvSpPr>
        <p:spPr>
          <a:xfrm>
            <a:off x="1264600" y="4616275"/>
            <a:ext cx="332100" cy="321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tr-TR" sz="1400" b="0" i="0" u="none" strike="noStrike" cap="none">
                <a:solidFill>
                  <a:srgbClr val="000000"/>
                </a:solidFill>
                <a:latin typeface="Times New Roman"/>
                <a:ea typeface="Times New Roman"/>
                <a:cs typeface="Times New Roman"/>
                <a:sym typeface="Times New Roman"/>
              </a:rPr>
              <a:t>©</a:t>
            </a:r>
            <a:endParaRPr sz="1400" b="0" i="0" u="none" strike="noStrike" cap="none">
              <a:solidFill>
                <a:srgbClr val="000000"/>
              </a:solidFill>
              <a:latin typeface="Times New Roman"/>
              <a:ea typeface="Times New Roman"/>
              <a:cs typeface="Times New Roman"/>
              <a:sym typeface="Times New Roman"/>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53"/>
        <p:cNvGrpSpPr/>
        <p:nvPr/>
      </p:nvGrpSpPr>
      <p:grpSpPr>
        <a:xfrm>
          <a:off x="0" y="0"/>
          <a:ext cx="0" cy="0"/>
          <a:chOff x="0" y="0"/>
          <a:chExt cx="0" cy="0"/>
        </a:xfrm>
      </p:grpSpPr>
      <p:sp>
        <p:nvSpPr>
          <p:cNvPr id="54" name="Google Shape;54;p10"/>
          <p:cNvSpPr/>
          <p:nvPr/>
        </p:nvSpPr>
        <p:spPr>
          <a:xfrm flipH="1">
            <a:off x="8686800" y="4674850"/>
            <a:ext cx="468600" cy="468600"/>
          </a:xfrm>
          <a:prstGeom prst="rtTriangle">
            <a:avLst/>
          </a:prstGeom>
          <a:solidFill>
            <a:srgbClr val="C27B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 name="Google Shape;55;p10"/>
          <p:cNvSpPr/>
          <p:nvPr/>
        </p:nvSpPr>
        <p:spPr>
          <a:xfrm rot="5400000">
            <a:off x="-100350" y="292998"/>
            <a:ext cx="468600" cy="267900"/>
          </a:xfrm>
          <a:prstGeom prst="triangle">
            <a:avLst>
              <a:gd name="adj" fmla="val 50000"/>
            </a:avLst>
          </a:prstGeom>
          <a:solidFill>
            <a:srgbClr val="C27B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 name="Google Shape;56;p10"/>
          <p:cNvSpPr txBox="1">
            <a:spLocks noGrp="1"/>
          </p:cNvSpPr>
          <p:nvPr>
            <p:ph type="title"/>
          </p:nvPr>
        </p:nvSpPr>
        <p:spPr>
          <a:xfrm>
            <a:off x="457200" y="192648"/>
            <a:ext cx="5640900" cy="10827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SzPts val="4800"/>
              <a:buNone/>
              <a:defRPr>
                <a:solidFill>
                  <a:srgbClr val="71A0CF"/>
                </a:solidFill>
              </a:defRPr>
            </a:lvl1pPr>
            <a:lvl2pPr lvl="1" algn="l" rtl="0">
              <a:lnSpc>
                <a:spcPct val="80000"/>
              </a:lnSpc>
              <a:spcBef>
                <a:spcPts val="0"/>
              </a:spcBef>
              <a:spcAft>
                <a:spcPts val="0"/>
              </a:spcAft>
              <a:buSzPts val="4800"/>
              <a:buNone/>
              <a:defRPr/>
            </a:lvl2pPr>
            <a:lvl3pPr lvl="2" algn="l" rtl="0">
              <a:lnSpc>
                <a:spcPct val="80000"/>
              </a:lnSpc>
              <a:spcBef>
                <a:spcPts val="0"/>
              </a:spcBef>
              <a:spcAft>
                <a:spcPts val="0"/>
              </a:spcAft>
              <a:buSzPts val="4800"/>
              <a:buNone/>
              <a:defRPr/>
            </a:lvl3pPr>
            <a:lvl4pPr lvl="3" algn="l" rtl="0">
              <a:lnSpc>
                <a:spcPct val="80000"/>
              </a:lnSpc>
              <a:spcBef>
                <a:spcPts val="0"/>
              </a:spcBef>
              <a:spcAft>
                <a:spcPts val="0"/>
              </a:spcAft>
              <a:buSzPts val="4800"/>
              <a:buNone/>
              <a:defRPr/>
            </a:lvl4pPr>
            <a:lvl5pPr lvl="4" algn="l" rtl="0">
              <a:lnSpc>
                <a:spcPct val="80000"/>
              </a:lnSpc>
              <a:spcBef>
                <a:spcPts val="0"/>
              </a:spcBef>
              <a:spcAft>
                <a:spcPts val="0"/>
              </a:spcAft>
              <a:buSzPts val="4800"/>
              <a:buNone/>
              <a:defRPr/>
            </a:lvl5pPr>
            <a:lvl6pPr lvl="5" algn="l" rtl="0">
              <a:lnSpc>
                <a:spcPct val="80000"/>
              </a:lnSpc>
              <a:spcBef>
                <a:spcPts val="0"/>
              </a:spcBef>
              <a:spcAft>
                <a:spcPts val="0"/>
              </a:spcAft>
              <a:buSzPts val="4800"/>
              <a:buNone/>
              <a:defRPr/>
            </a:lvl6pPr>
            <a:lvl7pPr lvl="6" algn="l" rtl="0">
              <a:lnSpc>
                <a:spcPct val="80000"/>
              </a:lnSpc>
              <a:spcBef>
                <a:spcPts val="0"/>
              </a:spcBef>
              <a:spcAft>
                <a:spcPts val="0"/>
              </a:spcAft>
              <a:buSzPts val="4800"/>
              <a:buNone/>
              <a:defRPr/>
            </a:lvl7pPr>
            <a:lvl8pPr lvl="7" algn="l" rtl="0">
              <a:lnSpc>
                <a:spcPct val="80000"/>
              </a:lnSpc>
              <a:spcBef>
                <a:spcPts val="0"/>
              </a:spcBef>
              <a:spcAft>
                <a:spcPts val="0"/>
              </a:spcAft>
              <a:buSzPts val="4800"/>
              <a:buNone/>
              <a:defRPr/>
            </a:lvl8pPr>
            <a:lvl9pPr lvl="8" algn="l" rtl="0">
              <a:lnSpc>
                <a:spcPct val="80000"/>
              </a:lnSpc>
              <a:spcBef>
                <a:spcPts val="0"/>
              </a:spcBef>
              <a:spcAft>
                <a:spcPts val="0"/>
              </a:spcAft>
              <a:buSzPts val="4800"/>
              <a:buNone/>
              <a:defRPr/>
            </a:lvl9pPr>
          </a:lstStyle>
          <a:p>
            <a:endParaRPr/>
          </a:p>
        </p:txBody>
      </p:sp>
      <p:sp>
        <p:nvSpPr>
          <p:cNvPr id="57" name="Google Shape;57;p10"/>
          <p:cNvSpPr txBox="1">
            <a:spLocks noGrp="1"/>
          </p:cNvSpPr>
          <p:nvPr>
            <p:ph type="body" idx="1"/>
          </p:nvPr>
        </p:nvSpPr>
        <p:spPr>
          <a:xfrm>
            <a:off x="501500" y="1508650"/>
            <a:ext cx="6605700" cy="3603300"/>
          </a:xfrm>
          <a:prstGeom prst="rect">
            <a:avLst/>
          </a:prstGeom>
          <a:noFill/>
          <a:ln>
            <a:noFill/>
          </a:ln>
        </p:spPr>
        <p:txBody>
          <a:bodyPr spcFirstLastPara="1" wrap="square" lIns="0" tIns="0" rIns="0" bIns="0" anchor="t" anchorCtr="0">
            <a:noAutofit/>
          </a:bodyPr>
          <a:lstStyle>
            <a:lvl1pPr marL="457200" lvl="0" indent="-342900" algn="l" rtl="0">
              <a:lnSpc>
                <a:spcPct val="110000"/>
              </a:lnSpc>
              <a:spcBef>
                <a:spcPts val="600"/>
              </a:spcBef>
              <a:spcAft>
                <a:spcPts val="0"/>
              </a:spcAft>
              <a:buClr>
                <a:srgbClr val="741B47"/>
              </a:buClr>
              <a:buSzPts val="1800"/>
              <a:buChar char="▸"/>
              <a:defRPr/>
            </a:lvl1pPr>
            <a:lvl2pPr marL="914400" lvl="1" indent="-342900" algn="l" rtl="0">
              <a:lnSpc>
                <a:spcPct val="110000"/>
              </a:lnSpc>
              <a:spcBef>
                <a:spcPts val="600"/>
              </a:spcBef>
              <a:spcAft>
                <a:spcPts val="0"/>
              </a:spcAft>
              <a:buClr>
                <a:srgbClr val="741B47"/>
              </a:buClr>
              <a:buSzPts val="1800"/>
              <a:buChar char="▹"/>
              <a:defRPr/>
            </a:lvl2pPr>
            <a:lvl3pPr marL="1371600" lvl="2" indent="-342900" algn="l" rtl="0">
              <a:lnSpc>
                <a:spcPct val="110000"/>
              </a:lnSpc>
              <a:spcBef>
                <a:spcPts val="600"/>
              </a:spcBef>
              <a:spcAft>
                <a:spcPts val="0"/>
              </a:spcAft>
              <a:buClr>
                <a:srgbClr val="741B47"/>
              </a:buClr>
              <a:buSzPts val="1800"/>
              <a:buChar char="▹"/>
              <a:defRPr/>
            </a:lvl3pPr>
            <a:lvl4pPr marL="1828800" lvl="3" indent="-355600" algn="l" rtl="0">
              <a:lnSpc>
                <a:spcPct val="110000"/>
              </a:lnSpc>
              <a:spcBef>
                <a:spcPts val="600"/>
              </a:spcBef>
              <a:spcAft>
                <a:spcPts val="0"/>
              </a:spcAft>
              <a:buClr>
                <a:srgbClr val="741B47"/>
              </a:buClr>
              <a:buSzPts val="2000"/>
              <a:buChar char="▹"/>
              <a:defRPr/>
            </a:lvl4pPr>
            <a:lvl5pPr marL="2286000" lvl="4" indent="-355600" algn="l" rtl="0">
              <a:lnSpc>
                <a:spcPct val="110000"/>
              </a:lnSpc>
              <a:spcBef>
                <a:spcPts val="600"/>
              </a:spcBef>
              <a:spcAft>
                <a:spcPts val="0"/>
              </a:spcAft>
              <a:buClr>
                <a:srgbClr val="741B47"/>
              </a:buClr>
              <a:buSzPts val="2000"/>
              <a:buChar char="▹"/>
              <a:defRPr/>
            </a:lvl5pPr>
            <a:lvl6pPr marL="2743200" lvl="5" indent="-355600" algn="l" rtl="0">
              <a:lnSpc>
                <a:spcPct val="110000"/>
              </a:lnSpc>
              <a:spcBef>
                <a:spcPts val="600"/>
              </a:spcBef>
              <a:spcAft>
                <a:spcPts val="0"/>
              </a:spcAft>
              <a:buClr>
                <a:srgbClr val="741B47"/>
              </a:buClr>
              <a:buSzPts val="2000"/>
              <a:buChar char="▹"/>
              <a:defRPr/>
            </a:lvl6pPr>
            <a:lvl7pPr marL="3200400" lvl="6" indent="-355600" algn="l" rtl="0">
              <a:lnSpc>
                <a:spcPct val="110000"/>
              </a:lnSpc>
              <a:spcBef>
                <a:spcPts val="600"/>
              </a:spcBef>
              <a:spcAft>
                <a:spcPts val="0"/>
              </a:spcAft>
              <a:buClr>
                <a:srgbClr val="741B47"/>
              </a:buClr>
              <a:buSzPts val="2000"/>
              <a:buChar char="▹"/>
              <a:defRPr/>
            </a:lvl7pPr>
            <a:lvl8pPr marL="3657600" lvl="7" indent="-355600" algn="l" rtl="0">
              <a:lnSpc>
                <a:spcPct val="110000"/>
              </a:lnSpc>
              <a:spcBef>
                <a:spcPts val="600"/>
              </a:spcBef>
              <a:spcAft>
                <a:spcPts val="0"/>
              </a:spcAft>
              <a:buClr>
                <a:srgbClr val="741B47"/>
              </a:buClr>
              <a:buSzPts val="2000"/>
              <a:buChar char="▹"/>
              <a:defRPr/>
            </a:lvl8pPr>
            <a:lvl9pPr marL="4114800" lvl="8" indent="-355600" algn="l" rtl="0">
              <a:lnSpc>
                <a:spcPct val="110000"/>
              </a:lnSpc>
              <a:spcBef>
                <a:spcPts val="600"/>
              </a:spcBef>
              <a:spcAft>
                <a:spcPts val="0"/>
              </a:spcAft>
              <a:buClr>
                <a:srgbClr val="741B47"/>
              </a:buClr>
              <a:buSzPts val="2000"/>
              <a:buChar char="▹"/>
              <a:defRPr/>
            </a:lvl9pPr>
          </a:lstStyle>
          <a:p>
            <a:endParaRPr/>
          </a:p>
        </p:txBody>
      </p:sp>
      <p:sp>
        <p:nvSpPr>
          <p:cNvPr id="58" name="Google Shape;58;p10"/>
          <p:cNvSpPr txBox="1">
            <a:spLocks noGrp="1"/>
          </p:cNvSpPr>
          <p:nvPr>
            <p:ph type="sldNum" idx="12"/>
          </p:nvPr>
        </p:nvSpPr>
        <p:spPr>
          <a:xfrm>
            <a:off x="8909123" y="4934346"/>
            <a:ext cx="205500" cy="177600"/>
          </a:xfrm>
          <a:prstGeom prst="rect">
            <a:avLst/>
          </a:prstGeom>
          <a:noFill/>
          <a:ln>
            <a:noFill/>
          </a:ln>
        </p:spPr>
        <p:txBody>
          <a:bodyPr spcFirstLastPara="1" wrap="square" lIns="0" tIns="0" rIns="0" bIns="0" anchor="b" anchorCtr="0">
            <a:noAutofit/>
          </a:bodyPr>
          <a:lstStyle>
            <a:lvl1pPr marL="0" marR="0" lvl="0" indent="0" algn="r" rtl="0">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1pPr>
            <a:lvl2pPr marL="0" marR="0" lvl="1" indent="0" algn="r" rtl="0">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2pPr>
            <a:lvl3pPr marL="0" marR="0" lvl="2" indent="0" algn="r" rtl="0">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3pPr>
            <a:lvl4pPr marL="0" marR="0" lvl="3" indent="0" algn="r" rtl="0">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4pPr>
            <a:lvl5pPr marL="0" marR="0" lvl="4" indent="0" algn="r" rtl="0">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5pPr>
            <a:lvl6pPr marL="0" marR="0" lvl="5" indent="0" algn="r" rtl="0">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6pPr>
            <a:lvl7pPr marL="0" marR="0" lvl="6" indent="0" algn="r" rtl="0">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7pPr>
            <a:lvl8pPr marL="0" marR="0" lvl="7" indent="0" algn="r" rtl="0">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8pPr>
            <a:lvl9pPr marL="0" marR="0" lvl="8" indent="0" algn="r" rtl="0">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tr-TR"/>
              <a:t>‹#›</a:t>
            </a:fld>
            <a:endParaRPr/>
          </a:p>
        </p:txBody>
      </p:sp>
      <p:pic>
        <p:nvPicPr>
          <p:cNvPr id="59" name="Google Shape;59;p10"/>
          <p:cNvPicPr preferRelativeResize="0"/>
          <p:nvPr/>
        </p:nvPicPr>
        <p:blipFill rotWithShape="1">
          <a:blip r:embed="rId2">
            <a:alphaModFix/>
          </a:blip>
          <a:srcRect/>
          <a:stretch/>
        </p:blipFill>
        <p:spPr>
          <a:xfrm>
            <a:off x="69266" y="4849238"/>
            <a:ext cx="1269600" cy="272225"/>
          </a:xfrm>
          <a:prstGeom prst="rect">
            <a:avLst/>
          </a:prstGeom>
          <a:noFill/>
          <a:ln>
            <a:noFill/>
          </a:ln>
        </p:spPr>
      </p:pic>
      <p:sp>
        <p:nvSpPr>
          <p:cNvPr id="60" name="Google Shape;60;p10"/>
          <p:cNvSpPr txBox="1"/>
          <p:nvPr/>
        </p:nvSpPr>
        <p:spPr>
          <a:xfrm>
            <a:off x="1264600" y="4692475"/>
            <a:ext cx="332100" cy="321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tr-TR" sz="1400" b="0" i="0" u="none" strike="noStrike" cap="none">
                <a:solidFill>
                  <a:srgbClr val="000000"/>
                </a:solidFill>
                <a:latin typeface="Times New Roman"/>
                <a:ea typeface="Times New Roman"/>
                <a:cs typeface="Times New Roman"/>
                <a:sym typeface="Times New Roman"/>
              </a:rPr>
              <a:t>©</a:t>
            </a:r>
            <a:endParaRPr sz="1400" b="0" i="0" u="none" strike="noStrike" cap="none">
              <a:solidFill>
                <a:srgbClr val="000000"/>
              </a:solidFill>
              <a:latin typeface="Times New Roman"/>
              <a:ea typeface="Times New Roman"/>
              <a:cs typeface="Times New Roman"/>
              <a:sym typeface="Times New Roman"/>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1">
  <p:cSld name="BLANK_1">
    <p:spTree>
      <p:nvGrpSpPr>
        <p:cNvPr id="1" name="Shape 61"/>
        <p:cNvGrpSpPr/>
        <p:nvPr/>
      </p:nvGrpSpPr>
      <p:grpSpPr>
        <a:xfrm>
          <a:off x="0" y="0"/>
          <a:ext cx="0" cy="0"/>
          <a:chOff x="0" y="0"/>
          <a:chExt cx="0" cy="0"/>
        </a:xfrm>
      </p:grpSpPr>
      <p:sp>
        <p:nvSpPr>
          <p:cNvPr id="62" name="Google Shape;62;p11"/>
          <p:cNvSpPr/>
          <p:nvPr/>
        </p:nvSpPr>
        <p:spPr>
          <a:xfrm flipH="1">
            <a:off x="8686800" y="4674850"/>
            <a:ext cx="468600" cy="468600"/>
          </a:xfrm>
          <a:prstGeom prst="rtTriangle">
            <a:avLst/>
          </a:prstGeom>
          <a:solidFill>
            <a:srgbClr val="C27B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29ED4"/>
              </a:solidFill>
              <a:latin typeface="Arial"/>
              <a:ea typeface="Arial"/>
              <a:cs typeface="Arial"/>
              <a:sym typeface="Arial"/>
            </a:endParaRPr>
          </a:p>
        </p:txBody>
      </p:sp>
      <p:sp>
        <p:nvSpPr>
          <p:cNvPr id="63" name="Google Shape;63;p11"/>
          <p:cNvSpPr txBox="1">
            <a:spLocks noGrp="1"/>
          </p:cNvSpPr>
          <p:nvPr>
            <p:ph type="sldNum" idx="12"/>
          </p:nvPr>
        </p:nvSpPr>
        <p:spPr>
          <a:xfrm>
            <a:off x="8960475" y="4903875"/>
            <a:ext cx="145500" cy="201600"/>
          </a:xfrm>
          <a:prstGeom prst="rect">
            <a:avLst/>
          </a:prstGeom>
          <a:noFill/>
          <a:ln>
            <a:noFill/>
          </a:ln>
        </p:spPr>
        <p:txBody>
          <a:bodyPr spcFirstLastPara="1" wrap="square" lIns="0" tIns="0" rIns="0" bIns="0" anchor="b" anchorCtr="0">
            <a:noAutofit/>
          </a:bodyPr>
          <a:lstStyle>
            <a:lvl1pPr marL="0" marR="0" lvl="0" indent="0" algn="r" rtl="0">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1pPr>
            <a:lvl2pPr marL="0" marR="0" lvl="1" indent="0" algn="r" rtl="0">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2pPr>
            <a:lvl3pPr marL="0" marR="0" lvl="2" indent="0" algn="r" rtl="0">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3pPr>
            <a:lvl4pPr marL="0" marR="0" lvl="3" indent="0" algn="r" rtl="0">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4pPr>
            <a:lvl5pPr marL="0" marR="0" lvl="4" indent="0" algn="r" rtl="0">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5pPr>
            <a:lvl6pPr marL="0" marR="0" lvl="5" indent="0" algn="r" rtl="0">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6pPr>
            <a:lvl7pPr marL="0" marR="0" lvl="6" indent="0" algn="r" rtl="0">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7pPr>
            <a:lvl8pPr marL="0" marR="0" lvl="7" indent="0" algn="r" rtl="0">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8pPr>
            <a:lvl9pPr marL="0" marR="0" lvl="8" indent="0" algn="r" rtl="0">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tr-TR"/>
              <a:t>‹#›</a:t>
            </a:fld>
            <a:endParaRPr/>
          </a:p>
        </p:txBody>
      </p:sp>
      <p:pic>
        <p:nvPicPr>
          <p:cNvPr id="64" name="Google Shape;64;p11"/>
          <p:cNvPicPr preferRelativeResize="0"/>
          <p:nvPr/>
        </p:nvPicPr>
        <p:blipFill rotWithShape="1">
          <a:blip r:embed="rId2">
            <a:alphaModFix/>
          </a:blip>
          <a:srcRect/>
          <a:stretch/>
        </p:blipFill>
        <p:spPr>
          <a:xfrm>
            <a:off x="69266" y="4773038"/>
            <a:ext cx="1269600" cy="272225"/>
          </a:xfrm>
          <a:prstGeom prst="rect">
            <a:avLst/>
          </a:prstGeom>
          <a:noFill/>
          <a:ln>
            <a:noFill/>
          </a:ln>
        </p:spPr>
      </p:pic>
      <p:sp>
        <p:nvSpPr>
          <p:cNvPr id="65" name="Google Shape;65;p11"/>
          <p:cNvSpPr txBox="1"/>
          <p:nvPr/>
        </p:nvSpPr>
        <p:spPr>
          <a:xfrm>
            <a:off x="1264600" y="4616275"/>
            <a:ext cx="332100" cy="321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tr-TR" sz="1400" b="0" i="0" u="none" strike="noStrike" cap="none">
                <a:solidFill>
                  <a:srgbClr val="000000"/>
                </a:solidFill>
                <a:latin typeface="Times New Roman"/>
                <a:ea typeface="Times New Roman"/>
                <a:cs typeface="Times New Roman"/>
                <a:sym typeface="Times New Roman"/>
              </a:rPr>
              <a:t>©</a:t>
            </a:r>
            <a:endParaRPr sz="1400" b="0" i="0" u="none" strike="noStrike" cap="none">
              <a:solidFill>
                <a:srgbClr val="000000"/>
              </a:solidFill>
              <a:latin typeface="Times New Roman"/>
              <a:ea typeface="Times New Roman"/>
              <a:cs typeface="Times New Roman"/>
              <a:sym typeface="Times New Roman"/>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3.png"/><Relationship Id="rId2" Type="http://schemas.openxmlformats.org/officeDocument/2006/relationships/slideLayout" Target="../slideLayouts/slideLayout6.xml"/><Relationship Id="rId1" Type="http://schemas.openxmlformats.org/officeDocument/2006/relationships/slideLayout" Target="../slideLayouts/slideLayout5.xml"/><Relationship Id="rId6" Type="http://schemas.openxmlformats.org/officeDocument/2006/relationships/theme" Target="../theme/theme2.xml"/><Relationship Id="rId5" Type="http://schemas.openxmlformats.org/officeDocument/2006/relationships/slideLayout" Target="../slideLayouts/slideLayout9.xml"/><Relationship Id="rId4" Type="http://schemas.openxmlformats.org/officeDocument/2006/relationships/slideLayout" Target="../slideLayouts/slideLayout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7.xml"/><Relationship Id="rId3" Type="http://schemas.openxmlformats.org/officeDocument/2006/relationships/slideLayout" Target="../slideLayouts/slideLayout12.xml"/><Relationship Id="rId7" Type="http://schemas.openxmlformats.org/officeDocument/2006/relationships/slideLayout" Target="../slideLayouts/slideLayout16.xml"/><Relationship Id="rId12" Type="http://schemas.openxmlformats.org/officeDocument/2006/relationships/theme" Target="../theme/theme3.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5" Type="http://schemas.openxmlformats.org/officeDocument/2006/relationships/slideLayout" Target="../slideLayouts/slideLayout14.xml"/><Relationship Id="rId10" Type="http://schemas.openxmlformats.org/officeDocument/2006/relationships/slideLayout" Target="../slideLayouts/slideLayout19.xml"/><Relationship Id="rId4" Type="http://schemas.openxmlformats.org/officeDocument/2006/relationships/slideLayout" Target="../slideLayouts/slideLayout13.xml"/><Relationship Id="rId9"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605600"/>
            <a:ext cx="5640900" cy="1082700"/>
          </a:xfrm>
          <a:prstGeom prst="rect">
            <a:avLst/>
          </a:prstGeom>
          <a:noFill/>
          <a:ln>
            <a:noFill/>
          </a:ln>
        </p:spPr>
        <p:txBody>
          <a:bodyPr spcFirstLastPara="1" wrap="square" lIns="0" tIns="0" rIns="0" bIns="0" anchor="t" anchorCtr="0">
            <a:noAutofit/>
          </a:bodyPr>
          <a:lstStyle>
            <a:lvl1pPr marR="0" lvl="0"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1pPr>
            <a:lvl2pPr marR="0" lvl="1"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2pPr>
            <a:lvl3pPr marR="0" lvl="2"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3pPr>
            <a:lvl4pPr marR="0" lvl="3"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4pPr>
            <a:lvl5pPr marR="0" lvl="4"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5pPr>
            <a:lvl6pPr marR="0" lvl="5"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6pPr>
            <a:lvl7pPr marR="0" lvl="6"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7pPr>
            <a:lvl8pPr marR="0" lvl="7"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8pPr>
            <a:lvl9pPr marR="0" lvl="8"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9pPr>
          </a:lstStyle>
          <a:p>
            <a:endParaRPr/>
          </a:p>
        </p:txBody>
      </p:sp>
      <p:sp>
        <p:nvSpPr>
          <p:cNvPr id="7" name="Google Shape;7;p1"/>
          <p:cNvSpPr txBox="1">
            <a:spLocks noGrp="1"/>
          </p:cNvSpPr>
          <p:nvPr>
            <p:ph type="body" idx="1"/>
          </p:nvPr>
        </p:nvSpPr>
        <p:spPr>
          <a:xfrm>
            <a:off x="457200" y="1995750"/>
            <a:ext cx="5640900" cy="2679000"/>
          </a:xfrm>
          <a:prstGeom prst="rect">
            <a:avLst/>
          </a:prstGeom>
          <a:noFill/>
          <a:ln>
            <a:noFill/>
          </a:ln>
        </p:spPr>
        <p:txBody>
          <a:bodyPr spcFirstLastPara="1" wrap="square" lIns="0" tIns="0" rIns="0" bIns="0" anchor="t" anchorCtr="0">
            <a:noAutofit/>
          </a:bodyPr>
          <a:lstStyle>
            <a:lvl1pPr marL="457200" marR="0" lvl="0" indent="-342900" algn="l" rtl="0">
              <a:lnSpc>
                <a:spcPct val="110000"/>
              </a:lnSpc>
              <a:spcBef>
                <a:spcPts val="600"/>
              </a:spcBef>
              <a:spcAft>
                <a:spcPts val="0"/>
              </a:spcAft>
              <a:buClr>
                <a:schemeClr val="accent1"/>
              </a:buClr>
              <a:buSzPts val="1800"/>
              <a:buFont typeface="Barlow Light"/>
              <a:buChar char="▸"/>
              <a:defRPr sz="2000" b="0" i="0" u="none" strike="noStrike" cap="none">
                <a:solidFill>
                  <a:schemeClr val="dk1"/>
                </a:solidFill>
                <a:latin typeface="Barlow Light"/>
                <a:ea typeface="Barlow Light"/>
                <a:cs typeface="Barlow Light"/>
                <a:sym typeface="Barlow Light"/>
              </a:defRPr>
            </a:lvl1pPr>
            <a:lvl2pPr marL="914400" marR="0" lvl="1" indent="-342900" algn="l" rtl="0">
              <a:lnSpc>
                <a:spcPct val="110000"/>
              </a:lnSpc>
              <a:spcBef>
                <a:spcPts val="600"/>
              </a:spcBef>
              <a:spcAft>
                <a:spcPts val="0"/>
              </a:spcAft>
              <a:buClr>
                <a:schemeClr val="accent1"/>
              </a:buClr>
              <a:buSzPts val="1800"/>
              <a:buFont typeface="Barlow Light"/>
              <a:buChar char="▹"/>
              <a:defRPr sz="2000" b="0" i="0" u="none" strike="noStrike" cap="none">
                <a:solidFill>
                  <a:schemeClr val="dk1"/>
                </a:solidFill>
                <a:latin typeface="Barlow Light"/>
                <a:ea typeface="Barlow Light"/>
                <a:cs typeface="Barlow Light"/>
                <a:sym typeface="Barlow Light"/>
              </a:defRPr>
            </a:lvl2pPr>
            <a:lvl3pPr marL="1371600" marR="0" lvl="2" indent="-342900" algn="l" rtl="0">
              <a:lnSpc>
                <a:spcPct val="110000"/>
              </a:lnSpc>
              <a:spcBef>
                <a:spcPts val="600"/>
              </a:spcBef>
              <a:spcAft>
                <a:spcPts val="0"/>
              </a:spcAft>
              <a:buClr>
                <a:schemeClr val="accent1"/>
              </a:buClr>
              <a:buSzPts val="1800"/>
              <a:buFont typeface="Barlow Light"/>
              <a:buChar char="▹"/>
              <a:defRPr sz="2000" b="0" i="0" u="none" strike="noStrike" cap="none">
                <a:solidFill>
                  <a:schemeClr val="dk1"/>
                </a:solidFill>
                <a:latin typeface="Barlow Light"/>
                <a:ea typeface="Barlow Light"/>
                <a:cs typeface="Barlow Light"/>
                <a:sym typeface="Barlow Light"/>
              </a:defRPr>
            </a:lvl3pPr>
            <a:lvl4pPr marL="1828800" marR="0" lvl="3"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4pPr>
            <a:lvl5pPr marL="2286000" marR="0" lvl="4"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5pPr>
            <a:lvl6pPr marL="2743200" marR="0" lvl="5"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6pPr>
            <a:lvl7pPr marL="3200400" marR="0" lvl="6"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7pPr>
            <a:lvl8pPr marL="3657600" marR="0" lvl="7"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8pPr>
            <a:lvl9pPr marL="4114800" marR="0" lvl="8"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9pPr>
          </a:lstStyle>
          <a:p>
            <a:endParaRPr/>
          </a:p>
        </p:txBody>
      </p:sp>
      <p:sp>
        <p:nvSpPr>
          <p:cNvPr id="8" name="Google Shape;8;p1"/>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tr-TR"/>
              <a:t>‹#›</a:t>
            </a:fld>
            <a:endParaRPr/>
          </a:p>
        </p:txBody>
      </p:sp>
      <p:pic>
        <p:nvPicPr>
          <p:cNvPr id="9" name="Google Shape;9;p1"/>
          <p:cNvPicPr preferRelativeResize="0"/>
          <p:nvPr/>
        </p:nvPicPr>
        <p:blipFill rotWithShape="1">
          <a:blip r:embed="rId6">
            <a:alphaModFix/>
          </a:blip>
          <a:srcRect/>
          <a:stretch/>
        </p:blipFill>
        <p:spPr>
          <a:xfrm>
            <a:off x="8524140" y="102276"/>
            <a:ext cx="455812" cy="503324"/>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32"/>
        <p:cNvGrpSpPr/>
        <p:nvPr/>
      </p:nvGrpSpPr>
      <p:grpSpPr>
        <a:xfrm>
          <a:off x="0" y="0"/>
          <a:ext cx="0" cy="0"/>
          <a:chOff x="0" y="0"/>
          <a:chExt cx="0" cy="0"/>
        </a:xfrm>
      </p:grpSpPr>
      <p:sp>
        <p:nvSpPr>
          <p:cNvPr id="33" name="Google Shape;33;p6"/>
          <p:cNvSpPr txBox="1">
            <a:spLocks noGrp="1"/>
          </p:cNvSpPr>
          <p:nvPr>
            <p:ph type="title"/>
          </p:nvPr>
        </p:nvSpPr>
        <p:spPr>
          <a:xfrm>
            <a:off x="457200" y="605600"/>
            <a:ext cx="5640900" cy="1082700"/>
          </a:xfrm>
          <a:prstGeom prst="rect">
            <a:avLst/>
          </a:prstGeom>
          <a:noFill/>
          <a:ln>
            <a:noFill/>
          </a:ln>
        </p:spPr>
        <p:txBody>
          <a:bodyPr spcFirstLastPara="1" wrap="square" lIns="0" tIns="0" rIns="0" bIns="0" anchor="t" anchorCtr="0">
            <a:noAutofit/>
          </a:bodyPr>
          <a:lstStyle>
            <a:lvl1pPr marR="0" lvl="0"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1pPr>
            <a:lvl2pPr marR="0" lvl="1"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2pPr>
            <a:lvl3pPr marR="0" lvl="2"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3pPr>
            <a:lvl4pPr marR="0" lvl="3"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4pPr>
            <a:lvl5pPr marR="0" lvl="4"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5pPr>
            <a:lvl6pPr marR="0" lvl="5"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6pPr>
            <a:lvl7pPr marR="0" lvl="6"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7pPr>
            <a:lvl8pPr marR="0" lvl="7"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8pPr>
            <a:lvl9pPr marR="0" lvl="8"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9pPr>
          </a:lstStyle>
          <a:p>
            <a:endParaRPr/>
          </a:p>
        </p:txBody>
      </p:sp>
      <p:sp>
        <p:nvSpPr>
          <p:cNvPr id="34" name="Google Shape;34;p6"/>
          <p:cNvSpPr txBox="1">
            <a:spLocks noGrp="1"/>
          </p:cNvSpPr>
          <p:nvPr>
            <p:ph type="body" idx="1"/>
          </p:nvPr>
        </p:nvSpPr>
        <p:spPr>
          <a:xfrm>
            <a:off x="457200" y="1995750"/>
            <a:ext cx="5640900" cy="2679000"/>
          </a:xfrm>
          <a:prstGeom prst="rect">
            <a:avLst/>
          </a:prstGeom>
          <a:noFill/>
          <a:ln>
            <a:noFill/>
          </a:ln>
        </p:spPr>
        <p:txBody>
          <a:bodyPr spcFirstLastPara="1" wrap="square" lIns="0" tIns="0" rIns="0" bIns="0" anchor="t" anchorCtr="0">
            <a:noAutofit/>
          </a:bodyPr>
          <a:lstStyle>
            <a:lvl1pPr marL="457200" marR="0" lvl="0" indent="-342900" algn="l" rtl="0">
              <a:lnSpc>
                <a:spcPct val="110000"/>
              </a:lnSpc>
              <a:spcBef>
                <a:spcPts val="600"/>
              </a:spcBef>
              <a:spcAft>
                <a:spcPts val="0"/>
              </a:spcAft>
              <a:buClr>
                <a:schemeClr val="accent1"/>
              </a:buClr>
              <a:buSzPts val="1800"/>
              <a:buFont typeface="Barlow Light"/>
              <a:buChar char="▸"/>
              <a:defRPr sz="2000" b="0" i="0" u="none" strike="noStrike" cap="none">
                <a:solidFill>
                  <a:schemeClr val="dk1"/>
                </a:solidFill>
                <a:latin typeface="Barlow Light"/>
                <a:ea typeface="Barlow Light"/>
                <a:cs typeface="Barlow Light"/>
                <a:sym typeface="Barlow Light"/>
              </a:defRPr>
            </a:lvl1pPr>
            <a:lvl2pPr marL="914400" marR="0" lvl="1" indent="-342900" algn="l" rtl="0">
              <a:lnSpc>
                <a:spcPct val="110000"/>
              </a:lnSpc>
              <a:spcBef>
                <a:spcPts val="600"/>
              </a:spcBef>
              <a:spcAft>
                <a:spcPts val="0"/>
              </a:spcAft>
              <a:buClr>
                <a:schemeClr val="accent1"/>
              </a:buClr>
              <a:buSzPts val="1800"/>
              <a:buFont typeface="Barlow Light"/>
              <a:buChar char="▹"/>
              <a:defRPr sz="2000" b="0" i="0" u="none" strike="noStrike" cap="none">
                <a:solidFill>
                  <a:schemeClr val="dk1"/>
                </a:solidFill>
                <a:latin typeface="Barlow Light"/>
                <a:ea typeface="Barlow Light"/>
                <a:cs typeface="Barlow Light"/>
                <a:sym typeface="Barlow Light"/>
              </a:defRPr>
            </a:lvl2pPr>
            <a:lvl3pPr marL="1371600" marR="0" lvl="2" indent="-342900" algn="l" rtl="0">
              <a:lnSpc>
                <a:spcPct val="110000"/>
              </a:lnSpc>
              <a:spcBef>
                <a:spcPts val="600"/>
              </a:spcBef>
              <a:spcAft>
                <a:spcPts val="0"/>
              </a:spcAft>
              <a:buClr>
                <a:schemeClr val="accent1"/>
              </a:buClr>
              <a:buSzPts val="1800"/>
              <a:buFont typeface="Barlow Light"/>
              <a:buChar char="▹"/>
              <a:defRPr sz="2000" b="0" i="0" u="none" strike="noStrike" cap="none">
                <a:solidFill>
                  <a:schemeClr val="dk1"/>
                </a:solidFill>
                <a:latin typeface="Barlow Light"/>
                <a:ea typeface="Barlow Light"/>
                <a:cs typeface="Barlow Light"/>
                <a:sym typeface="Barlow Light"/>
              </a:defRPr>
            </a:lvl3pPr>
            <a:lvl4pPr marL="1828800" marR="0" lvl="3"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4pPr>
            <a:lvl5pPr marL="2286000" marR="0" lvl="4"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5pPr>
            <a:lvl6pPr marL="2743200" marR="0" lvl="5"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6pPr>
            <a:lvl7pPr marL="3200400" marR="0" lvl="6"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7pPr>
            <a:lvl8pPr marL="3657600" marR="0" lvl="7"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8pPr>
            <a:lvl9pPr marL="4114800" marR="0" lvl="8"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9pPr>
          </a:lstStyle>
          <a:p>
            <a:endParaRPr/>
          </a:p>
        </p:txBody>
      </p:sp>
      <p:sp>
        <p:nvSpPr>
          <p:cNvPr id="35" name="Google Shape;35;p6"/>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tr-TR"/>
              <a:t>‹#›</a:t>
            </a:fld>
            <a:endParaRPr/>
          </a:p>
        </p:txBody>
      </p:sp>
      <p:pic>
        <p:nvPicPr>
          <p:cNvPr id="36" name="Google Shape;36;p6"/>
          <p:cNvPicPr preferRelativeResize="0"/>
          <p:nvPr/>
        </p:nvPicPr>
        <p:blipFill rotWithShape="1">
          <a:blip r:embed="rId7">
            <a:alphaModFix/>
          </a:blip>
          <a:srcRect/>
          <a:stretch/>
        </p:blipFill>
        <p:spPr>
          <a:xfrm>
            <a:off x="8766751" y="59900"/>
            <a:ext cx="339175" cy="374526"/>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52" r:id="rId1"/>
    <p:sldLayoutId id="2147483653" r:id="rId2"/>
    <p:sldLayoutId id="2147483654" r:id="rId3"/>
    <p:sldLayoutId id="2147483655" r:id="rId4"/>
    <p:sldLayoutId id="2147483656" r:id="rId5"/>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66"/>
        <p:cNvGrpSpPr/>
        <p:nvPr/>
      </p:nvGrpSpPr>
      <p:grpSpPr>
        <a:xfrm>
          <a:off x="0" y="0"/>
          <a:ext cx="0" cy="0"/>
          <a:chOff x="0" y="0"/>
          <a:chExt cx="0" cy="0"/>
        </a:xfrm>
      </p:grpSpPr>
      <p:sp>
        <p:nvSpPr>
          <p:cNvPr id="67" name="Google Shape;67;p1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68" name="Google Shape;68;p12"/>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chemeClr val="dk2"/>
              </a:buClr>
              <a:buSzPts val="1800"/>
              <a:buChar char="●"/>
              <a:defRPr sz="1800">
                <a:solidFill>
                  <a:schemeClr val="dk2"/>
                </a:solidFill>
              </a:defRPr>
            </a:lvl1pPr>
            <a:lvl2pPr marL="914400" lvl="1" indent="-317500" rtl="0">
              <a:lnSpc>
                <a:spcPct val="115000"/>
              </a:lnSpc>
              <a:spcBef>
                <a:spcPts val="1600"/>
              </a:spcBef>
              <a:spcAft>
                <a:spcPts val="0"/>
              </a:spcAft>
              <a:buClr>
                <a:schemeClr val="dk2"/>
              </a:buClr>
              <a:buSzPts val="1400"/>
              <a:buChar char="○"/>
              <a:defRPr>
                <a:solidFill>
                  <a:schemeClr val="dk2"/>
                </a:solidFill>
              </a:defRPr>
            </a:lvl2pPr>
            <a:lvl3pPr marL="1371600" lvl="2" indent="-317500" rtl="0">
              <a:lnSpc>
                <a:spcPct val="115000"/>
              </a:lnSpc>
              <a:spcBef>
                <a:spcPts val="1600"/>
              </a:spcBef>
              <a:spcAft>
                <a:spcPts val="0"/>
              </a:spcAft>
              <a:buClr>
                <a:schemeClr val="dk2"/>
              </a:buClr>
              <a:buSzPts val="1400"/>
              <a:buChar char="■"/>
              <a:defRPr>
                <a:solidFill>
                  <a:schemeClr val="dk2"/>
                </a:solidFill>
              </a:defRPr>
            </a:lvl3pPr>
            <a:lvl4pPr marL="1828800" lvl="3" indent="-317500" rtl="0">
              <a:lnSpc>
                <a:spcPct val="115000"/>
              </a:lnSpc>
              <a:spcBef>
                <a:spcPts val="1600"/>
              </a:spcBef>
              <a:spcAft>
                <a:spcPts val="0"/>
              </a:spcAft>
              <a:buClr>
                <a:schemeClr val="dk2"/>
              </a:buClr>
              <a:buSzPts val="1400"/>
              <a:buChar char="●"/>
              <a:defRPr>
                <a:solidFill>
                  <a:schemeClr val="dk2"/>
                </a:solidFill>
              </a:defRPr>
            </a:lvl4pPr>
            <a:lvl5pPr marL="2286000" lvl="4" indent="-317500" rtl="0">
              <a:lnSpc>
                <a:spcPct val="115000"/>
              </a:lnSpc>
              <a:spcBef>
                <a:spcPts val="1600"/>
              </a:spcBef>
              <a:spcAft>
                <a:spcPts val="0"/>
              </a:spcAft>
              <a:buClr>
                <a:schemeClr val="dk2"/>
              </a:buClr>
              <a:buSzPts val="1400"/>
              <a:buChar char="○"/>
              <a:defRPr>
                <a:solidFill>
                  <a:schemeClr val="dk2"/>
                </a:solidFill>
              </a:defRPr>
            </a:lvl5pPr>
            <a:lvl6pPr marL="2743200" lvl="5" indent="-317500" rtl="0">
              <a:lnSpc>
                <a:spcPct val="115000"/>
              </a:lnSpc>
              <a:spcBef>
                <a:spcPts val="1600"/>
              </a:spcBef>
              <a:spcAft>
                <a:spcPts val="0"/>
              </a:spcAft>
              <a:buClr>
                <a:schemeClr val="dk2"/>
              </a:buClr>
              <a:buSzPts val="1400"/>
              <a:buChar char="■"/>
              <a:defRPr>
                <a:solidFill>
                  <a:schemeClr val="dk2"/>
                </a:solidFill>
              </a:defRPr>
            </a:lvl6pPr>
            <a:lvl7pPr marL="3200400" lvl="6" indent="-317500" rtl="0">
              <a:lnSpc>
                <a:spcPct val="115000"/>
              </a:lnSpc>
              <a:spcBef>
                <a:spcPts val="1600"/>
              </a:spcBef>
              <a:spcAft>
                <a:spcPts val="0"/>
              </a:spcAft>
              <a:buClr>
                <a:schemeClr val="dk2"/>
              </a:buClr>
              <a:buSzPts val="1400"/>
              <a:buChar char="●"/>
              <a:defRPr>
                <a:solidFill>
                  <a:schemeClr val="dk2"/>
                </a:solidFill>
              </a:defRPr>
            </a:lvl7pPr>
            <a:lvl8pPr marL="3657600" lvl="7" indent="-317500" rtl="0">
              <a:lnSpc>
                <a:spcPct val="115000"/>
              </a:lnSpc>
              <a:spcBef>
                <a:spcPts val="1600"/>
              </a:spcBef>
              <a:spcAft>
                <a:spcPts val="0"/>
              </a:spcAft>
              <a:buClr>
                <a:schemeClr val="dk2"/>
              </a:buClr>
              <a:buSzPts val="1400"/>
              <a:buChar char="○"/>
              <a:defRPr>
                <a:solidFill>
                  <a:schemeClr val="dk2"/>
                </a:solidFill>
              </a:defRPr>
            </a:lvl8pPr>
            <a:lvl9pPr marL="4114800" lvl="8" indent="-317500" rtl="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69" name="Google Shape;69;p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tr-TR"/>
              <a:t>‹#›</a:t>
            </a:fld>
            <a:endParaRPr/>
          </a:p>
        </p:txBody>
      </p:sp>
    </p:spTree>
  </p:cSld>
  <p:clrMap bg1="lt1" tx1="dk1" bg2="dk2" tx2="lt2" accent1="accent1" accent2="accent2" accent3="accent3" accent4="accent4" accent5="accent5" accent6="accent6" hlink="hlink" folHlink="folHlink"/>
  <p:sldLayoutIdLst>
    <p:sldLayoutId id="2147483657" r:id="rId1"/>
    <p:sldLayoutId id="2147483658" r:id="rId2"/>
    <p:sldLayoutId id="2147483659" r:id="rId3"/>
    <p:sldLayoutId id="2147483660" r:id="rId4"/>
    <p:sldLayoutId id="2147483661" r:id="rId5"/>
    <p:sldLayoutId id="2147483662" r:id="rId6"/>
    <p:sldLayoutId id="2147483663" r:id="rId7"/>
    <p:sldLayoutId id="2147483664" r:id="rId8"/>
    <p:sldLayoutId id="2147483665" r:id="rId9"/>
    <p:sldLayoutId id="2147483666" r:id="rId10"/>
    <p:sldLayoutId id="2147483667"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www.youtube.com/watch?v=mfQIjf2TPdk"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hyperlink" Target="http://dontchangethislink.peardeckmagic.zone?eyJ0eXBlIjoiZ29vZ2xlLXNsaWRlcy1hZGRvbi1yZXNwb25zZS1mb290ZXIiLCJsYXN0RWRpdGVkQnkiOiIxMDc0NjI2MTgwNDk4MTY1OTc5OTMiLCJwcmVzZW50YXRpb25JZCI6IjF4MDdRZ2g4Nkd4V2pQZDBFeUtnMWZ3VWplbldoUEdOcUQxVmFod1RqZlNVIiwiY29udGVudElkIjoiY3VzdG9tLXJlc3BvbnNlLWVtYmVkZGVkV2Vic2l0ZSIsInNsaWRlSWQiOiJnODYxNTVkNzU0Yl8wXzQzIiwiY29udGVudEluc3RhbmNlSWQiOiIxeDA3UWdoODZHeFdqUGQwRXlLZzFmd1VqZW5XaFBHTnFEMVZhaHdUamZTVS81MzgxOTVkZi0zN2M0LTRlNjgtYjE5Zi03NWNhYTk2YmE5NmUifQ==pearId=magic-pear-metadata-identifier" TargetMode="External"/><Relationship Id="rId4" Type="http://schemas.openxmlformats.org/officeDocument/2006/relationships/image" Target="../media/image25.jpg"/></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hyperlink" Target="http://dontchangethislink.peardeckmagic.zone?eyJ0eXBlIjoiZ29vZ2xlLXNsaWRlcy1hZGRvbi1yZXNwb25zZS1mb290ZXIiLCJsYXN0RWRpdGVkQnkiOiIxMDc0NjI2MTgwNDk4MTY1OTc5OTMiLCJwcmVzZW50YXRpb25JZCI6IjFLdDhiQ1E0MXY4YUFtV0oxUjlseW9YT3AyaE13N2gxdkFtcVJwYnhfWGQ0IiwiY29udGVudElkIjoiY3VzdG9tLXJlc3BvbnNlLWVtYmVkZGVkV2Vic2l0ZSIsInNsaWRlSWQiOiJnODA3NjM4M2RkM18wXzE5MiIsImNvbnRlbnRJbnN0YW5jZUlkIjoiMUt0OGJDUTQxdjhhQW1XSjFSOWx5b1hPcDJoTXc3aDF2QW1xUnBieF9YZDQvZTQwMmUxZWItNzRkZS00NThiLWFmYmEtMGYxMjRkYTVlMjJhIn0=pearId=magic-pear-metadata-identifier" TargetMode="External"/><Relationship Id="rId3" Type="http://schemas.openxmlformats.org/officeDocument/2006/relationships/image" Target="../media/image27.png"/><Relationship Id="rId7"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hyperlink" Target="http://dontchangethislink.peardeckmagic.zone?eyJ0eXBlIjoiZW1iZWRkZWRXZWJzaXRlIiwiZHJhZ2dhYmxlcyI6W3siaWQiOiJkcmFnZ2FibGUwIiwidHlwZSI6Imljb24iLCJpY29uIjp7ImlkIjoiZGVmYXVsdC1jaXJjbGUifSwiY29sb3IiOiIjRDUxRDI4In1dLCJkcmFnZ2FibGVTaXplIjoxMi41NSwiZW1iZWRkYWJsZVVybCI6Imh0dHBzOi8vd3d3LmFnaWxlYWxsaWFuY2Uub3JnLyIsImFuc3dlcnMiOltdfQ==pearId=magic-pear-shape-identifier" TargetMode="External"/><Relationship Id="rId5" Type="http://schemas.openxmlformats.org/officeDocument/2006/relationships/image" Target="../media/image29.png"/><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hyperlink" Target="http://dontchangethislink.peardeckmagic.zone?eyJ0eXBlIjoiZ29vZ2xlLXNsaWRlcy1hZGRvbi1yZXNwb25zZS1mb290ZXIiLCJsYXN0RWRpdGVkQnkiOiIxMDc0NjI2MTgwNDk4MTY1OTc5OTMiLCJwcmVzZW50YXRpb25JZCI6IjExTmNjUUZfaEV4QXZLQlBtLW8zUTJRd0o3emNIa2RkZkduNy1tZmVBNkNzIiwiY29udGVudElkIjoiY3VzdG9tLXJlc3BvbnNlLW11bHRpcGxlQ2hvaWNlIiwic2xpZGVJZCI6Imc4ODdmOTI2MjAzXzBfNTIiLCJjb250ZW50SW5zdGFuY2VJZCI6IjExTmNjUUZfaEV4QXZLQlBtLW8zUTJRd0o3emNIa2RkZkduNy1tZmVBNkNzLzhiODM0YWRiLWM3MzMtNDkxMy1iYzFhLTM3ZWViZDUxZDllZSJ9pearId=magic-pear-metadata-identifier" TargetMode="External"/><Relationship Id="rId5" Type="http://schemas.openxmlformats.org/officeDocument/2006/relationships/image" Target="../media/image6.png"/><Relationship Id="rId4" Type="http://schemas.openxmlformats.org/officeDocument/2006/relationships/hyperlink" Target="http://dontchangethislink.peardeckmagic.zone?eyJ0eXBlIjoibXVsdGlwbGVDaG9pY2UiLCJkcmFnZ2FibGVzIjpbeyJpZCI6ImRyYWdnYWJsZTAiLCJ0eXBlIjoiaWNvbiIsImljb24iOnsiaWQiOiJkZWZhdWx0LWNpcmNsZSJ9LCJjb2xvciI6IiNENTFEMjgifV0sImRyYWdnYWJsZVNpemUiOjEyLjU1LCJlbWJlZGRhYmxlVXJsIjoiaHR0cHM6Ly8iLCJhbnN3ZXJzIjpbIkkgZmluaXNoZWQgY29tcGxldGVseS4iLCJJIGZpbmlzaGVkIHBhcnRpYWxseS4iLCJObywgSSBkaWRuJ3QgZmluaXNoLiJdfQ==pearId=magic-pear-shape-identifier" TargetMode="External"/></Relationships>
</file>

<file path=ppt/slides/_rels/slide20.xml.rels><?xml version="1.0" encoding="UTF-8" standalone="yes"?>
<Relationships xmlns="http://schemas.openxmlformats.org/package/2006/relationships"><Relationship Id="rId3" Type="http://schemas.openxmlformats.org/officeDocument/2006/relationships/hyperlink" Target="http://dontchangethislink.peardeckmagic.zone?eyJ0eXBlIjoibXVsdGlwbGVDaG9pY2UiLCJkcmFnZ2FibGVzIjpbeyJpZCI6ImRyYWdnYWJsZTAiLCJ0eXBlIjoiaWNvbiIsImljb24iOnsiaWQiOiJkZWZhdWx0LWNpcmNsZSJ9LCJjb2xvciI6IiNENTFEMjgifV0sImRyYWdnYWJsZVNpemUiOjEyLjU1LCJlbWJlZGRhYmxlVXJsIjoiaHR0cHM6Ly8iLCJhbnN3ZXJzIjpbIlRydWUiLCJGYWxzZSIsIk5vIGlkZWEiXX0=pearId=magic-pear-shape-identifier" TargetMode="External"/><Relationship Id="rId7" Type="http://schemas.openxmlformats.org/officeDocument/2006/relationships/image" Target="../media/image36.png"/><Relationship Id="rId2" Type="http://schemas.openxmlformats.org/officeDocument/2006/relationships/notesSlide" Target="../notesSlides/notesSlide20.xml"/><Relationship Id="rId1" Type="http://schemas.openxmlformats.org/officeDocument/2006/relationships/slideLayout" Target="../slideLayouts/slideLayout12.xml"/><Relationship Id="rId6" Type="http://schemas.openxmlformats.org/officeDocument/2006/relationships/image" Target="../media/image20.png"/><Relationship Id="rId5" Type="http://schemas.openxmlformats.org/officeDocument/2006/relationships/hyperlink" Target="http://dontchangethislink.peardeckmagic.zone?eyJ0eXBlIjoiZ29vZ2xlLXNsaWRlcy1hZGRvbi1yZXNwb25zZS1mb290ZXIiLCJsYXN0RWRpdGVkQnkiOiIxMDc0NjI2MTgwNDk4MTY1OTc5OTMiLCJwcmVzZW50YXRpb25JZCI6IjF4MDdRZ2g4Nkd4V2pQZDBFeUtnMWZ3VWplbldoUEdOcUQxVmFod1RqZlNVIiwiY29udGVudElkIjoiY3VzdG9tLXJlc3BvbnNlLW11bHRpcGxlQ2hvaWNlIiwic2xpZGVJZCI6IlNMSURFU19BUEkxNzczMzI1MjY1XzAiLCJjb250ZW50SW5zdGFuY2VJZCI6IjF4MDdRZ2g4Nkd4V2pQZDBFeUtnMWZ3VWplbldoUEdOcUQxVmFod1RqZlNVLzU4YjgwNDMxLWIwYmEtNGY3NS05ZjM1LWQ1ZjA2ZDliZTY0MSJ9pearId=magic-pear-metadata-identifier" TargetMode="External"/><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2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23.xml.rels><?xml version="1.0" encoding="UTF-8" standalone="yes"?>
<Relationships xmlns="http://schemas.openxmlformats.org/package/2006/relationships"><Relationship Id="rId3" Type="http://schemas.openxmlformats.org/officeDocument/2006/relationships/hyperlink" Target="http://dontchangethislink.peardeckmagic.zone?eyJ0eXBlIjoibXVsdGlwbGVDaG9pY2UiLCJkcmFnZ2FibGVzIjpbeyJpZCI6ImRyYWdnYWJsZTAiLCJ0eXBlIjoiaWNvbiIsImljb24iOnsiaWQiOiJkZWZhdWx0LWNpcmNsZSJ9LCJjb2xvciI6IiNENTFEMjgifV0sImRyYWdnYWJsZVNpemUiOjEyLjU1LCJlbWJlZGRhYmxlVXJsIjoiaHR0cHM6Ly8iLCJhbnN3ZXJzIjpbIkJ1c2luZXNzIGNvbW11bmljYXRpb24iLCJDdXN0b21lciBjb2xsYWJvcmF0aW9uIiwiUHJvY3VyZW1lbnQgcHJvY2VzcyJdfQ==pearId=magic-pear-shape-identifier" TargetMode="External"/><Relationship Id="rId2" Type="http://schemas.openxmlformats.org/officeDocument/2006/relationships/notesSlide" Target="../notesSlides/notesSlide23.xml"/><Relationship Id="rId1" Type="http://schemas.openxmlformats.org/officeDocument/2006/relationships/slideLayout" Target="../slideLayouts/slideLayout12.xml"/><Relationship Id="rId5" Type="http://schemas.openxmlformats.org/officeDocument/2006/relationships/hyperlink" Target="http://dontchangethislink.peardeckmagic.zone?eyJ0eXBlIjoiZ29vZ2xlLXNsaWRlcy1hZGRvbi1yZXNwb25zZS1mb290ZXIiLCJsYXN0RWRpdGVkQnkiOiIxMDc0NjI2MTgwNDk4MTY1OTc5OTMiLCJwcmVzZW50YXRpb25JZCI6IjF4MDdRZ2g4Nkd4V2pQZDBFeUtnMWZ3VWplbldoUEdOcUQxVmFod1RqZlNVIiwiY29udGVudElkIjoiY3VzdG9tLXJlc3BvbnNlLW11bHRpcGxlQ2hvaWNlIiwic2xpZGVJZCI6Imc4NzdjOThmOTQ1XzBfMiIsImNvbnRlbnRJbnN0YW5jZUlkIjoiMXgwN1FnaDg2R3hXalBkMEV5S2cxZndVamVuV2hQR05xRDFWYWh3VGpmU1UvMjBhOGIwMWUtNDFiZS00Njc1LWJlMjMtMGVmNTNiZTRkNTYzIn0=pearId=magic-pear-metadata-identifier" TargetMode="External"/><Relationship Id="rId4" Type="http://schemas.openxmlformats.org/officeDocument/2006/relationships/image" Target="../media/image19.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2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2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2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hyperlink" Target="http://dontchangethislink.peardeckmagic.zone?eyJ0eXBlIjoiZ29vZ2xlLXNsaWRlcy1hZGRvbi1yZXNwb25zZS1mb290ZXIiLCJsYXN0RWRpdGVkQnkiOiIxMTE1MzE2OTE4MjIyNzUxOTIzMDUiLCJwcmVzZW50YXRpb25JZCI6IjFfc3ZMMFJRa1lNUFRmSVlKYTI1MmFEdWtsb0tRaHc1WVRITkh4X1FKdG93IiwiY29udGVudElkIjoiY3VzdG9tLXJlc3BvbnNlLW11bHRpcGxlQ2hvaWNlIiwic2xpZGVJZCI6Imc2ZjQ5ZDZlNDkyXzBfMzMiLCJjb250ZW50SW5zdGFuY2VJZCI6IjFfc3ZMMFJRa1lNUFRmSVlKYTI1MmFEdWtsb0tRaHc1WVRITkh4X1FKdG93LzY1MDNlMmVkLTU4ODYtNDQ4NC05ZmQxLTU0MjI1MzEzMjNlYyJ9pearId=magic-pear-metadata-identifier"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9.xml"/><Relationship Id="rId1" Type="http://schemas.openxmlformats.org/officeDocument/2006/relationships/slideLayout" Target="../slideLayouts/slideLayout12.xml"/><Relationship Id="rId6" Type="http://schemas.openxmlformats.org/officeDocument/2006/relationships/hyperlink" Target="http://dontchangethislink.peardeckmagic.zone?eyJ0eXBlIjoiZ29vZ2xlLXNsaWRlcy1hZGRvbi1yZXNwb25zZS1mb290ZXIiLCJsYXN0RWRpdGVkQnkiOiIxMDc0NjI2MTgwNDk4MTY1OTc5OTMiLCJwcmVzZW50YXRpb25JZCI6IjF4MDdRZ2g4Nkd4V2pQZDBFeUtnMWZ3VWplbldoUEdOcUQxVmFod1RqZlNVIiwiY29udGVudElkIjoiY3VzdG9tLXJlc3BvbnNlLW11bHRpcGxlQ2hvaWNlIiwic2xpZGVJZCI6Imc4NzdjOThmOTQ1XzBfNDI4IiwiY29udGVudEluc3RhbmNlSWQiOiIxeDA3UWdoODZHeFdqUGQwRXlLZzFmd1VqZW5XaFBHTnFEMVZhaHdUamZTVS85ZWYwNDczOC04MTU4LTRhZjAtOWFhNC1lZDVkODUzZGNiNzIifQ==pearId=magic-pear-metadata-identifier" TargetMode="External"/><Relationship Id="rId5" Type="http://schemas.openxmlformats.org/officeDocument/2006/relationships/image" Target="../media/image19.png"/><Relationship Id="rId4" Type="http://schemas.openxmlformats.org/officeDocument/2006/relationships/hyperlink" Target="http://dontchangethislink.peardeckmagic.zone?eyJ0eXBlIjoibXVsdGlwbGVDaG9pY2UiLCJkcmFnZ2FibGVzIjpbeyJpZCI6ImRyYWdnYWJsZTAiLCJ0eXBlIjoiaWNvbiIsImljb24iOnsiaWQiOiJkZWZhdWx0LWNpcmNsZSJ9LCJjb2xvciI6IiNENTFEMjgifV0sImRyYWdnYWJsZVNpemUiOjEyLjU1LCJlbWJlZGRhYmxlVXJsIjoiaHR0cHM6Ly8iLCJhbnN3ZXJzIjpbIlNhdGlzZnkgdGhlIGJvc3MiLCJXZWxjb21lIGNoYW5nZSIsIk1haW50YWluIHNpbXBsaWNpdHkiLCJXb3JrIHRvZ2V0aGVyIl19pearId=magic-pear-shape-identifier"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hyperlink" Target="http://dontchangethislink.peardeckmagic.zone?eyJ0eXBlIjoiZ29vZ2xlLXNsaWRlcy1hZGRvbi10ZW1wbGF0ZS1saWJyYXJ5IiwiY2xhc3NUaW1lIjoiYmVnaW5uaW5nIiwiY29udGVudElkIjoiaHR0cHM6Ly9kb2NzLmdvb2dsZS5jb20vcHJlc2VudGF0aW9uL2QvMWZUYlB4ZTN3ZzA1ekVDTE5MR0lxcm5MQUt4cWlUZGhlV2F4N1gyRC1mMVUvZWRpdCNzbGlkZT1pZC5nNWMyZTI1MTQ0M18wXzAiLCJzbGlkZUlkIjoiZzVjMmUyNTE0NDNfMF8wIiwicHJlc2VudGF0aW9uSWQiOiIxZlRiUHhlM3dnMDV6RUNMTkxHSXFybkxBS3hxaVRkaGVXYXg3WDJELWYxVSIsInRlbXBsYXRlTmFtZSI6IlRoaW5rIG9mIGEgcXVlc3Rpb24geW91ciBjbGFzc21hdGVzIG1pZ2h0IGhhdmUiLCJsYXN0RWRpdGVkQnkiOiIxMDc0NjI2MTgwNDk4MTY1OTc5OTMiLCJjb250ZW50SW5zdGFuY2VJZCI6ImQ1MjNkZmJmODZiNDQ0NzdiNzQ0ODU3NDVmODBkODVhIn0=pearId=magic-pear-metadata-identifier" TargetMode="External"/><Relationship Id="rId5" Type="http://schemas.openxmlformats.org/officeDocument/2006/relationships/image" Target="../media/image8.png"/><Relationship Id="rId4" Type="http://schemas.openxmlformats.org/officeDocument/2006/relationships/hyperlink" Target="http://dontchangethislink.peardeckmagic.zone?eyJ0eXBlIjoiZnJlZVJlc3BvbnNlLXRleHQiLCJkcmFnZ2FibGVzIjpbeyJpZCI6ImRyYWdnYWJsZTAiLCJ0eXBlIjoiaWNvbiIsImljb24iOnsiaWQiOiJkZWZhdWx0LWNpcmNsZSJ9LCJjb2xvciI6IiNENTFEMjgifV0sImRyYWdnYWJsZVNpemUiOjEyLjU1LCJlbWJlZGRhYmxlVXJsIjoiaHR0cHM6Ly8iLCJhbnN3ZXJzIjpbXX0=pearId=magic-pear-shape-identifier" TargetMode="Externa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3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62.png"/><Relationship Id="rId4" Type="http://schemas.openxmlformats.org/officeDocument/2006/relationships/image" Target="../media/image61.png"/></Relationships>
</file>

<file path=ppt/slides/_rels/slide3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8.xml"/><Relationship Id="rId1" Type="http://schemas.openxmlformats.org/officeDocument/2006/relationships/slideLayout" Target="../slideLayouts/slideLayout12.xml"/><Relationship Id="rId4" Type="http://schemas.openxmlformats.org/officeDocument/2006/relationships/hyperlink" Target="http://dontchangethislink.peardeckmagic.zone?eyJ0eXBlIjoiZ29vZ2xlLXNsaWRlcy1hZGRvbi10ZW1wbGF0ZS1saWJyYXJ5IiwiY2xhc3NUaW1lIjoiZW5kIiwiY29udGVudElkIjoiaHR0cHM6Ly9kb2NzLmdvb2dsZS5jb20vcHJlc2VudGF0aW9uL2QvMTBaWVlfMFRMR1hLNTh2NjRIeDBnWjk0ZWJQS3l4Y3M3MDkxYjhPY3pKMk0vZWRpdCNzbGlkZT1pZC5nNWMyZGFmZjgwY18wXzAiLCJzbGlkZUlkIjoiZzVjMmRhZmY4MGNfMF8wIiwicHJlc2VudGF0aW9uSWQiOiIxMFpZWV8wVExHWEs1OHY2NEh4MGdaOTRlYlBLeXhjczcwOTFiOE9jekoyTSIsInRlbXBsYXRlTmFtZSI6IkluIG9uZSBtaW51dGUsIHdyaXRlIHRoZSBtb3N0IGltcG9ydGFudCB0aGluZyBmcm9tIHRvZGF54oCZcyBsZXNzb24iLCJsYXN0RWRpdGVkQnkiOiIxMDc0NjI2MTgwNDk4MTY1OTc5OTMiLCJjb250ZW50SW5zdGFuY2VJZCI6IjhiNTBjNWZmZTg3YjRlZWY5ZDg5NGI2YWE0NTIwMjJlIn0=pearId=magic-pear-metadata-identifier" TargetMode="External"/></Relationships>
</file>

<file path=ppt/slides/_rels/slide39.xml.rels><?xml version="1.0" encoding="UTF-8" standalone="yes"?>
<Relationships xmlns="http://schemas.openxmlformats.org/package/2006/relationships"><Relationship Id="rId3" Type="http://schemas.openxmlformats.org/officeDocument/2006/relationships/hyperlink" Target="http://dontchangethislink.peardeckmagic.zone?eyJ0eXBlIjoiZ29vZ2xlLXNsaWRlcy1hZGRvbi1yZXNwb25zZS1mb290ZXIiLCJsYXN0RWRpdGVkQnkiOiIxMDc0NjI2MTgwNDk4MTY1OTc5OTMiLCJwcmVzZW50YXRpb25JZCI6IjF4MDdRZ2g4Nkd4V2pQZDBFeUtnMWZ3VWplbldoUEdOcUQxVmFod1RqZlNVIiwiY29udGVudElkIjoiY3VzdG9tLXJlc3BvbnNlLW11bHRpcGxlQ2hvaWNlIiwic2xpZGVJZCI6Imc4NzdjOThmOTQ1XzBfMiIsImNvbnRlbnRJbnN0YW5jZUlkIjoiMXgwN1FnaDg2R3hXalBkMEV5S2cxZndVamVuV2hQR05xRDFWYWh3VGpmU1UvMjBhOGIwMWUtNDFiZS00Njc1LWJlMjMtMGVmNTNiZTRkNTYzIn0=pearId=magic-pear-metadata-identifier" TargetMode="External"/><Relationship Id="rId2" Type="http://schemas.openxmlformats.org/officeDocument/2006/relationships/notesSlide" Target="../notesSlides/notesSlide39.xml"/><Relationship Id="rId1" Type="http://schemas.openxmlformats.org/officeDocument/2006/relationships/slideLayout" Target="../slideLayouts/slideLayout12.xml"/><Relationship Id="rId5" Type="http://schemas.openxmlformats.org/officeDocument/2006/relationships/image" Target="../media/image67.png"/><Relationship Id="rId4" Type="http://schemas.openxmlformats.org/officeDocument/2006/relationships/hyperlink" Target="https://create.kahoot.it/details/be66922c-54d6-438d-8196-e64920ce23ad"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1.xml"/><Relationship Id="rId1" Type="http://schemas.openxmlformats.org/officeDocument/2006/relationships/slideLayout" Target="../slideLayouts/slideLayout2.xml"/><Relationship Id="rId5" Type="http://schemas.openxmlformats.org/officeDocument/2006/relationships/image" Target="../media/image71.png"/><Relationship Id="rId4" Type="http://schemas.openxmlformats.org/officeDocument/2006/relationships/image" Target="../media/image70.png"/></Relationships>
</file>

<file path=ppt/slides/_rels/slide4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png"/></Relationships>
</file>

<file path=ppt/slides/_rels/slide4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46.xml"/><Relationship Id="rId1" Type="http://schemas.openxmlformats.org/officeDocument/2006/relationships/slideLayout" Target="../slideLayouts/slideLayout12.xml"/><Relationship Id="rId6" Type="http://schemas.openxmlformats.org/officeDocument/2006/relationships/hyperlink" Target="http://dontchangethislink.peardeckmagic.zone?eyJ0eXBlIjoiZ29vZ2xlLXNsaWRlcy1hZGRvbi1yZXNwb25zZS1mb290ZXIiLCJsYXN0RWRpdGVkQnkiOiIxMDc0NjI2MTgwNDk4MTY1OTc5OTMiLCJwcmVzZW50YXRpb25JZCI6IjFnLUF6eGUzSzZ6UlFqbS02SENEbnJOdTI0bTB0S21BZzltYWNGRXMyVnFnIiwiY29udGVudElkIjoiY3VzdG9tLXJlc3BvbnNlLW11bHRpcGxlQ2hvaWNlIiwic2xpZGVJZCI6Imc4ODBjMGM3ZTI0XzBfMTI1IiwiY29udGVudEluc3RhbmNlSWQiOiIxZy1BenhlM0s2elJRam0tNkhDRG5yTnUyNG0wdEttQWc5bWFjRkVzMlZxZy85OGQ0NTY5YS0xN2FiLTQwNzgtYmE3NC0yZGI3YTg3Y2RiYWMifQ==pearId=magic-pear-metadata-identifier" TargetMode="External"/><Relationship Id="rId5" Type="http://schemas.openxmlformats.org/officeDocument/2006/relationships/image" Target="../media/image80.png"/><Relationship Id="rId4" Type="http://schemas.openxmlformats.org/officeDocument/2006/relationships/hyperlink" Target="http://dontchangethislink.peardeckmagic.zone?eyJ0eXBlIjoibXVsdGlwbGVDaG9pY2UiLCJkcmFnZ2FibGVzIjpbeyJpZCI6ImRyYWdnYWJsZTAiLCJ0eXBlIjoiaWNvbiIsImljb24iOnsiaWQiOiJkZWZhdWx0LWNpcmNsZSJ9LCJjb2xvciI6IiNENTFEMjgifV0sImRyYWdnYWJsZVNpemUiOjEyLjU1LCJlbWJlZGRhYmxlVXJsIjoiaHR0cHM6Ly8iLCJhbnN3ZXJzIjpbIk1pbmRzZXQiLCJGcmFtZXdvcmsiLCJVbWJyZWxsYSJdfQ==pearId=magic-pear-shape-identifier" TargetMode="External"/></Relationships>
</file>

<file path=ppt/slides/_rels/slide4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48.xml"/><Relationship Id="rId1" Type="http://schemas.openxmlformats.org/officeDocument/2006/relationships/slideLayout" Target="../slideLayouts/slideLayout2.xml"/><Relationship Id="rId5" Type="http://schemas.openxmlformats.org/officeDocument/2006/relationships/image" Target="../media/image84.png"/><Relationship Id="rId4" Type="http://schemas.openxmlformats.org/officeDocument/2006/relationships/image" Target="../media/image83.png"/></Relationships>
</file>

<file path=ppt/slides/_rels/slide4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4.xml"/><Relationship Id="rId1" Type="http://schemas.openxmlformats.org/officeDocument/2006/relationships/slideLayout" Target="../slideLayouts/slideLayout12.xml"/><Relationship Id="rId6" Type="http://schemas.openxmlformats.org/officeDocument/2006/relationships/hyperlink" Target="http://dontchangethislink.peardeckmagic.zone?eyJ0eXBlIjoiZ29vZ2xlLXNsaWRlcy1hZGRvbi1yZXNwb25zZS1mb290ZXIiLCJsYXN0RWRpdGVkQnkiOiIxMDc0NjI2MTgwNDk4MTY1OTc5OTMiLCJwcmVzZW50YXRpb25JZCI6IjFnLUF6eGUzSzZ6UlFqbS02SENEbnJOdTI0bTB0S21BZzltYWNGRXMyVnFnIiwiY29udGVudElkIjoiY3VzdG9tLXJlc3BvbnNlLW11bHRpcGxlQ2hvaWNlIiwic2xpZGVJZCI6IlNMSURFU19BUEk3OTI5MDU1MjBfMCIsImNvbnRlbnRJbnN0YW5jZUlkIjoiMWctQXp4ZTNLNnpSUWptLTZIQ0Ruck51MjRtMHRLbUFnOW1hY0ZFczJWcWcvMzM3N2MyNGQtNWY3NC00MWIzLTgzZjUtMWJkNWEwZTQ3MTQ4In0=pearId=magic-pear-metadata-identifier" TargetMode="External"/><Relationship Id="rId5" Type="http://schemas.openxmlformats.org/officeDocument/2006/relationships/image" Target="../media/image6.png"/><Relationship Id="rId4" Type="http://schemas.openxmlformats.org/officeDocument/2006/relationships/hyperlink" Target="http://dontchangethislink.peardeckmagic.zone?eyJ0eXBlIjoibXVsdGlwbGVDaG9pY2UiLCJkcmFnZ2FibGVzIjpbeyJpZCI6ImRyYWdnYWJsZTAiLCJ0eXBlIjoiaWNvbiIsImljb24iOnsiaWQiOiJkZWZhdWx0LWNpcmNsZSJ9LCJjb2xvciI6IiNENTFEMjgifV0sImRyYWdnYWJsZVNpemUiOjEyLjU1LCJlbWJlZGRhYmxlVXJsIjoiaHR0cHM6Ly8iLCJhbnN3ZXJzIjpbIlByb2R1Y3QgT3duZXIiLCJTY3J1bSBNYXN0ZXIiXX0=pearId=magic-pear-shape-identifier" TargetMode="External"/></Relationships>
</file>

<file path=ppt/slides/_rels/slide5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5.xml"/><Relationship Id="rId1" Type="http://schemas.openxmlformats.org/officeDocument/2006/relationships/slideLayout" Target="../slideLayouts/slideLayout12.xml"/><Relationship Id="rId6" Type="http://schemas.openxmlformats.org/officeDocument/2006/relationships/hyperlink" Target="http://dontchangethislink.peardeckmagic.zone?eyJ0eXBlIjoiZ29vZ2xlLXNsaWRlcy1hZGRvbi1yZXNwb25zZS1mb290ZXIiLCJsYXN0RWRpdGVkQnkiOiIxMDc0NjI2MTgwNDk4MTY1OTc5OTMiLCJwcmVzZW50YXRpb25JZCI6IjFnLUF6eGUzSzZ6UlFqbS02SENEbnJOdTI0bTB0S21BZzltYWNGRXMyVnFnIiwiY29udGVudElkIjoiY3VzdG9tLXJlc3BvbnNlLW11bHRpcGxlQ2hvaWNlIiwic2xpZGVJZCI6Imc4N2QwNGI2ZWE0XzBfMTI2IiwiY29udGVudEluc3RhbmNlSWQiOiIxZy1BenhlM0s2elJRam0tNkhDRG5yTnUyNG0wdEttQWc5bWFjRkVzMlZxZy9kZDUzNDg3Yi1jMjI1LTQ5MWMtYjEyMi1kMzY3NmVkNDhkNWEifQ==pearId=magic-pear-metadata-identifier" TargetMode="External"/><Relationship Id="rId5" Type="http://schemas.openxmlformats.org/officeDocument/2006/relationships/image" Target="../media/image6.png"/><Relationship Id="rId4" Type="http://schemas.openxmlformats.org/officeDocument/2006/relationships/hyperlink" Target="http://dontchangethislink.peardeckmagic.zone?eyJ0eXBlIjoibXVsdGlwbGVDaG9pY2UiLCJkcmFnZ2FibGVzIjpbeyJpZCI6ImRyYWdnYWJsZTAiLCJ0eXBlIjoiaWNvbiIsImljb24iOnsiaWQiOiJkZWZhdWx0LWNpcmNsZSJ9LCJjb2xvciI6IiNENTFEMjgifV0sImRyYWdnYWJsZVNpemUiOjEyLjU1LCJlbWJlZGRhYmxlVXJsIjoiaHR0cHM6Ly8iLCJhbnN3ZXJzIjpbIkRpY3RhdGVzIHRoZSBkZXZlbG9wbWVudCB0ZWFtIGhvdyB0byBkbyB0aGluZ3MiLCJPcmRlcnMgdGhlIGl0ZW1zIGluIHRoZSBQcm9kdWN0IEJhY2tsb2cgdG8gYmVzdCBhY2hpZXZlIGdvYWxzIGFuZCBtaXNzaW9ucyIsIlNlcnZlcyB0aGUgZGV2ZWxvcG1lbnQgdGVhbSBhbmQgc2hpZWxkcyB0aGVtIGZyb20gYW55IGRpc3RyYWN0aW9ucyJdfQ==pearId=magic-pear-shape-identifier" TargetMode="External"/></Relationships>
</file>

<file path=ppt/slides/_rels/slide5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56.xml"/><Relationship Id="rId1" Type="http://schemas.openxmlformats.org/officeDocument/2006/relationships/slideLayout" Target="../slideLayouts/slideLayout2.xml"/><Relationship Id="rId5" Type="http://schemas.openxmlformats.org/officeDocument/2006/relationships/image" Target="../media/image72.png"/><Relationship Id="rId4" Type="http://schemas.openxmlformats.org/officeDocument/2006/relationships/image" Target="../media/image86.png"/></Relationships>
</file>

<file path=ppt/slides/_rels/slide5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image" Target="../media/image86.png"/><Relationship Id="rId7" Type="http://schemas.openxmlformats.org/officeDocument/2006/relationships/image" Target="../media/image91.png"/><Relationship Id="rId2" Type="http://schemas.openxmlformats.org/officeDocument/2006/relationships/notesSlide" Target="../notesSlides/notesSlide59.xml"/><Relationship Id="rId1" Type="http://schemas.openxmlformats.org/officeDocument/2006/relationships/slideLayout" Target="../slideLayouts/slideLayout2.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88.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hyperlink" Target="http://dontchangethislink.peardeckmagic.zone?eyJ0eXBlIjoiZ29vZ2xlLXNsaWRlcy1hZGRvbi1yZXNwb25zZS1mb290ZXIiLCJsYXN0RWRpdGVkQnkiOiIxMDc0NjI2MTgwNDk4MTY1OTc5OTMiLCJwcmVzZW50YXRpb25JZCI6IjF4MDdRZ2g4Nkd4V2pQZDBFeUtnMWZ3VWplbldoUEdOcUQxVmFod1RqZlNVIiwiY29udGVudElkIjoiY3VzdG9tLXJlc3BvbnNlLW11bHRpcGxlQ2hvaWNlIiwic2xpZGVJZCI6Imc4NzYwNGI2YTFhXzFfMTc5IiwiY29udGVudEluc3RhbmNlSWQiOiIxeDA3UWdoODZHeFdqUGQwRXlLZzFmd1VqZW5XaFBHTnFEMVZhaHdUamZTVS8zZWNlZmViNS0zYWRlLTRhMTAtODY1ZS00NzJjYTBlOTA4YmYifQ==pearId=magic-pear-metadata-identifier" TargetMode="External"/><Relationship Id="rId5" Type="http://schemas.openxmlformats.org/officeDocument/2006/relationships/image" Target="../media/image6.png"/><Relationship Id="rId4" Type="http://schemas.openxmlformats.org/officeDocument/2006/relationships/hyperlink" Target="http://dontchangethislink.peardeckmagic.zone?eyJ0eXBlIjoibXVsdGlwbGVDaG9pY2UiLCJkcmFnZ2FibGVzIjpbeyJpZCI6ImRyYWdnYWJsZTAiLCJ0eXBlIjoiaWNvbiIsImljb24iOnsiaWQiOiJkZWZhdWx0LWNpcmNsZSJ9LCJjb2xvciI6IiNENTFEMjgifV0sImRyYWdnYWJsZVNpemUiOjEyLjU1LCJlbWJlZGRhYmxlVXJsIjoiaHR0cHM6Ly8iLCJhbnN3ZXJzIjpbIlllcyBJIGhlYXJkLCBidXQgSSBoYXZlIG5vIGhpc3RvcnkuIiwiWWVzIEkgaGVhcmQsIEkgaGF2ZSBhIGhpc3RvcnkgYWJvdXQgaXQuIiwiTm8sIEkgaGFkIG5vIGlkZWEuIl19pearId=magic-pear-shape-identifier" TargetMode="External"/></Relationships>
</file>

<file path=ppt/slides/_rels/slide60.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60.xml"/><Relationship Id="rId1" Type="http://schemas.openxmlformats.org/officeDocument/2006/relationships/slideLayout" Target="../slideLayouts/slideLayout12.xml"/><Relationship Id="rId6" Type="http://schemas.openxmlformats.org/officeDocument/2006/relationships/hyperlink" Target="http://dontchangethislink.peardeckmagic.zone?eyJ0eXBlIjoiZ29vZ2xlLXNsaWRlcy1hZGRvbi1yZXNwb25zZS1mb290ZXIiLCJsYXN0RWRpdGVkQnkiOiIxMDc0NjI2MTgwNDk4MTY1OTc5OTMiLCJwcmVzZW50YXRpb25JZCI6IjFnLUF6eGUzSzZ6UlFqbS02SENEbnJOdTI0bTB0S21BZzltYWNGRXMyVnFnIiwiY29udGVudElkIjoiY3VzdG9tLXJlc3BvbnNlLW11bHRpcGxlQ2hvaWNlIiwic2xpZGVJZCI6Imc4ODBjMGM3ZTI0XzBfMTM3IiwiY29udGVudEluc3RhbmNlSWQiOiIxZy1BenhlM0s2elJRam0tNkhDRG5yTnUyNG0wdEttQWc5bWFjRkVzMlZxZy81MjY2YTI5MS0yYjIxLTQ2NzQtODI3Mi1mNDUwNjBmMDc5YWQifQ==pearId=magic-pear-metadata-identifier" TargetMode="External"/><Relationship Id="rId5" Type="http://schemas.openxmlformats.org/officeDocument/2006/relationships/image" Target="../media/image80.png"/><Relationship Id="rId4" Type="http://schemas.openxmlformats.org/officeDocument/2006/relationships/hyperlink" Target="http://dontchangethislink.peardeckmagic.zone?eyJ0eXBlIjoibXVsdGlwbGVDaG9pY2UiLCJkcmFnZ2FibGVzIjpbeyJpZCI6ImRyYWdnYWJsZTAiLCJ0eXBlIjoiaWNvbiIsImljb24iOnsiaWQiOiJkZWZhdWx0LWNpcmNsZSJ9LCJjb2xvciI6IiNENTFEMjgifV0sImRyYWdnYWJsZVNpemUiOjEyLjU1LCJlbWJlZGRhYmxlVXJsIjoiaHR0cHM6Ly8iLCJhbnN3ZXJzIjpbIlRoZSBEZXZlbG9wbWVudCBUZWFtIHNob3VsZCBjb2xsYWJvcmF0ZSB3aXRoIHRoZSBvdGhlciBEZXZlbG9wbWVudCBUZWFtcyIsIlRoZSBEZXZlbG9wbWVudCBUZWFtIHNob3VsZCBoYXZlIGFsbCB0aGUgc2tpbGxzIG5lY2Vzc2FyeSB0byBkZWxpdmVyIHRoZSBEb25lIEluY3JlbWVudCIsIlRoZSBEZXZlbG9wbWVudCBUZWFtIGNvbnNpc3Qgb2YgRGV2ZWxvcGVycyBhbmQgVGVzdGVycyJdfQ==pearId=magic-pear-shape-identifier" TargetMode="External"/></Relationships>
</file>

<file path=ppt/slides/_rels/slide61.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61.xml"/><Relationship Id="rId1" Type="http://schemas.openxmlformats.org/officeDocument/2006/relationships/slideLayout" Target="../slideLayouts/slideLayout12.xml"/><Relationship Id="rId6" Type="http://schemas.openxmlformats.org/officeDocument/2006/relationships/hyperlink" Target="http://dontchangethislink.peardeckmagic.zone?eyJ0eXBlIjoiZ29vZ2xlLXNsaWRlcy1hZGRvbi10ZW1wbGF0ZS1saWJyYXJ5IiwiY2xhc3NUaW1lIjoiZW5kIiwiY29udGVudElkIjoiaHR0cHM6Ly9kb2NzLmdvb2dsZS5jb20vcHJlc2VudGF0aW9uL2QvMTBaWVlfMFRMR1hLNTh2NjRIeDBnWjk0ZWJQS3l4Y3M3MDkxYjhPY3pKMk0vZWRpdCNzbGlkZT1pZC5nNWQzODg4YmVmOV8wXzkiLCJzbGlkZUlkIjoiZzVkMzg4OGJlZjlfMF85IiwicHJlc2VudGF0aW9uSWQiOiIxMFpZWV8wVExHWEs1OHY2NEh4MGdaOTRlYlBLeXhjczcwOTFiOE9jekoyTSIsInRlbXBsYXRlTmFtZSI6IlByZXRlbmQgeW91ciBmcmllbmQgd2FzIGFic2VudCBmcm9tIGNsYXNzIHRvZGF5IiwibGFzdEVkaXRlZEJ5IjoiMTA3NDYyNjE4MDQ5ODE2NTk3OTkzIiwiY29udGVudEluc3RhbmNlSWQiOiJhNmUzNDcxNTNmMzc0MGUyOThhYTdiOGQ0NWEyYjAyMSJ9pearId=magic-pear-metadata-identifier" TargetMode="External"/><Relationship Id="rId5" Type="http://schemas.openxmlformats.org/officeDocument/2006/relationships/image" Target="../media/image8.png"/><Relationship Id="rId4" Type="http://schemas.openxmlformats.org/officeDocument/2006/relationships/hyperlink" Target="http://dontchangethislink.peardeckmagic.zone?eyJ0eXBlIjoiZnJlZVJlc3BvbnNlLXRleHQiLCJkcmFnZ2FibGVzIjpbeyJpZCI6ImRyYWdnYWJsZTAiLCJ0eXBlIjoiaWNvbiIsImljb24iOnsiaWQiOiJkZWZhdWx0LWNpcmNsZSJ9LCJjb2xvciI6IiNENTFEMjgifV0sImRyYWdnYWJsZVNpemUiOjEyLjU1LCJlbWJlZGRhYmxlVXJsIjoiaHR0cHM6Ly8iLCJhbnN3ZXJzIjpbXX0=pearId=magic-pear-shape-identifier" TargetMode="External"/></Relationships>
</file>

<file path=ppt/slides/_rels/slide62.xml.rels><?xml version="1.0" encoding="UTF-8" standalone="yes"?>
<Relationships xmlns="http://schemas.openxmlformats.org/package/2006/relationships"><Relationship Id="rId8" Type="http://schemas.openxmlformats.org/officeDocument/2006/relationships/hyperlink" Target="http://dontchangethislink.peardeckmagic.zone?eyJ0eXBlIjoiZ29vZ2xlLXNsaWRlcy1hZGRvbi10ZW1wbGF0ZS1saWJyYXJ5IiwiY2xhc3NUaW1lIjoiZW5kIiwiY29udGVudElkIjoiaHR0cHM6Ly9kb2NzLmdvb2dsZS5jb20vcHJlc2VudGF0aW9uL2QvMTBaWVlfMFRMR1hLNTh2NjRIeDBnWjk0ZWJQS3l4Y3M3MDkxYjhPY3pKMk0vZWRpdCNzbGlkZT1pZC5nNWNlMDQ3MzMzYV8wXzExIiwic2xpZGVJZCI6Imc1Y2UwNDczMzNhXzBfMTEiLCJwcmVzZW50YXRpb25JZCI6IjEwWllZXzBUTEdYSzU4djY0SHgwZ1o5NGViUEt5eGNzNzA5MWI4T2N6SjJNIiwidGVtcGxhdGVOYW1lIjoiSG93IHdlbGwgZGlkIHlvdSBsaWtlIHRoaXMgbGVzc29uIiwibGFzdEVkaXRlZEJ5IjoiMTA3NDYyNjE4MDQ5ODE2NTk3OTkzIiwiY29udGVudEluc3RhbmNlSWQiOiJkYjY5YzBiMGRhNDc0YzE5YjRkMThiYjM1MGQ1YjUxNyJ9pearId=magic-pear-metadata-identifier" TargetMode="External"/><Relationship Id="rId3" Type="http://schemas.openxmlformats.org/officeDocument/2006/relationships/hyperlink" Target="http://dontchangethislink.peardeckmagic.zone?eyJ0eXBlIjoiZHJhZ2dhYmxlIiwiZHJhZ2dhYmxlcyI6W3siaWQiOiJkcmFnZ2FibGUwIiwidHlwZSI6Imljb24iLCJpY29uIjp7ImlkIjoiZGVmYXVsdC1jaXJjbGUifSwiY29sb3IiOiIjNDFCREVCIn1dLCJkcmFnZ2FibGVTaXplIjoxMywiZW1iZWRkYWJsZVVybCI6Imh0dHBzOi8vIiwiYW5zd2VycyI6W119pearId=magic-pear-shape-identifier" TargetMode="External"/><Relationship Id="rId7" Type="http://schemas.openxmlformats.org/officeDocument/2006/relationships/image" Target="../media/image98.png"/><Relationship Id="rId2" Type="http://schemas.openxmlformats.org/officeDocument/2006/relationships/notesSlide" Target="../notesSlides/notesSlide62.xml"/><Relationship Id="rId1" Type="http://schemas.openxmlformats.org/officeDocument/2006/relationships/slideLayout" Target="../slideLayouts/slideLayout12.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95.png"/></Relationships>
</file>

<file path=ppt/slides/_rels/slide63.xml.rels><?xml version="1.0" encoding="UTF-8" standalone="yes"?>
<Relationships xmlns="http://schemas.openxmlformats.org/package/2006/relationships"><Relationship Id="rId3" Type="http://schemas.openxmlformats.org/officeDocument/2006/relationships/image" Target="../media/image99.gif"/><Relationship Id="rId2" Type="http://schemas.openxmlformats.org/officeDocument/2006/relationships/notesSlide" Target="../notesSlides/notesSlide63.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hyperlink" Target="http://dontchangethislink.peardeckmagic.zone?eyJ0eXBlIjoibXVsdGlwbGVDaG9pY2UiLCJkcmFnZ2FibGVzIjpbeyJpZCI6ImRyYWdnYWJsZTAiLCJ0eXBlIjoiaWNvbiIsImljb24iOnsiaWQiOiJkZWZhdWx0LWNpcmNsZSJ9LCJjb2xvciI6IiNENTFEMjgifV0sImRyYWdnYWJsZVNpemUiOjEyLjU1LCJlbWJlZGRhYmxlVXJsIjoiaHR0cHM6Ly8iLCJhbnN3ZXJzIjpbIlRydWUiLCJGYWxzZSJdfQ==pearId=magic-pear-shape-identifier" TargetMode="External"/><Relationship Id="rId7"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12.xml"/><Relationship Id="rId6" Type="http://schemas.openxmlformats.org/officeDocument/2006/relationships/image" Target="../media/image20.png"/><Relationship Id="rId5" Type="http://schemas.openxmlformats.org/officeDocument/2006/relationships/hyperlink" Target="http://dontchangethislink.peardeckmagic.zone?eyJ0eXBlIjoiZ29vZ2xlLXNsaWRlcy1hZGRvbi1yZXNwb25zZS1mb290ZXIiLCJsYXN0RWRpdGVkQnkiOiIxMDc0NjI2MTgwNDk4MTY1OTc5OTMiLCJwcmVzZW50YXRpb25JZCI6IjF4MDdRZ2g4Nkd4V2pQZDBFeUtnMWZ3VWplbldoUEdOcUQxVmFod1RqZlNVIiwiY29udGVudElkIjoiY3VzdG9tLXJlc3BvbnNlLW11bHRpcGxlQ2hvaWNlIiwic2xpZGVJZCI6IlNMSURFU19BUEk3OTI5MDU1MjBfMCIsImNvbnRlbnRJbnN0YW5jZUlkIjoiMXgwN1FnaDg2R3hXalBkMEV5S2cxZndVamVuV2hQR05xRDFWYWh3VGpmU1UvNTg4Zjg5MDgtYTMwOS00MWE5LTkzYzMtMzdmOWQxMzA5MmY4In0=pearId=magic-pear-metadata-identifier" TargetMode="External"/><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24"/>
          <p:cNvSpPr txBox="1">
            <a:spLocks noGrp="1"/>
          </p:cNvSpPr>
          <p:nvPr>
            <p:ph type="ctrTitle"/>
          </p:nvPr>
        </p:nvSpPr>
        <p:spPr>
          <a:xfrm>
            <a:off x="1006350" y="1824750"/>
            <a:ext cx="3140100" cy="14940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sz="7200">
                <a:solidFill>
                  <a:srgbClr val="741B47"/>
                </a:solidFill>
                <a:latin typeface="Raleway Medium"/>
                <a:ea typeface="Raleway Medium"/>
                <a:cs typeface="Raleway Medium"/>
                <a:sym typeface="Raleway Medium"/>
              </a:rPr>
              <a:t>Agile</a:t>
            </a:r>
            <a:endParaRPr sz="7200">
              <a:solidFill>
                <a:srgbClr val="741B47"/>
              </a:solidFill>
              <a:latin typeface="Raleway Medium"/>
              <a:ea typeface="Raleway Medium"/>
              <a:cs typeface="Raleway Medium"/>
              <a:sym typeface="Raleway Medium"/>
            </a:endParaRPr>
          </a:p>
          <a:p>
            <a:pPr marL="0" lvl="0" indent="0" algn="l" rtl="0">
              <a:lnSpc>
                <a:spcPct val="80000"/>
              </a:lnSpc>
              <a:spcBef>
                <a:spcPts val="0"/>
              </a:spcBef>
              <a:spcAft>
                <a:spcPts val="0"/>
              </a:spcAft>
              <a:buSzPts val="4800"/>
              <a:buNone/>
            </a:pPr>
            <a:r>
              <a:rPr lang="tr-TR" sz="5000">
                <a:solidFill>
                  <a:srgbClr val="741B47"/>
                </a:solidFill>
                <a:latin typeface="Raleway Medium"/>
                <a:ea typeface="Raleway Medium"/>
                <a:cs typeface="Raleway Medium"/>
                <a:sym typeface="Raleway Medium"/>
              </a:rPr>
              <a:t>Session 1</a:t>
            </a:r>
            <a:endParaRPr sz="5000">
              <a:solidFill>
                <a:srgbClr val="741B47"/>
              </a:solidFill>
              <a:latin typeface="Raleway Medium"/>
              <a:ea typeface="Raleway Medium"/>
              <a:cs typeface="Raleway Medium"/>
              <a:sym typeface="Raleway Medium"/>
            </a:endParaRPr>
          </a:p>
        </p:txBody>
      </p:sp>
      <p:pic>
        <p:nvPicPr>
          <p:cNvPr id="116" name="Google Shape;116;p24"/>
          <p:cNvPicPr preferRelativeResize="0"/>
          <p:nvPr/>
        </p:nvPicPr>
        <p:blipFill rotWithShape="1">
          <a:blip r:embed="rId3">
            <a:alphaModFix/>
          </a:blip>
          <a:srcRect r="12180"/>
          <a:stretch/>
        </p:blipFill>
        <p:spPr>
          <a:xfrm>
            <a:off x="4275725" y="936100"/>
            <a:ext cx="4868275" cy="36837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p33"/>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tr-TR"/>
              <a:t>10</a:t>
            </a:fld>
            <a:endParaRPr/>
          </a:p>
        </p:txBody>
      </p:sp>
      <p:sp>
        <p:nvSpPr>
          <p:cNvPr id="312" name="Google Shape;312;p33"/>
          <p:cNvSpPr txBox="1"/>
          <p:nvPr/>
        </p:nvSpPr>
        <p:spPr>
          <a:xfrm>
            <a:off x="431800" y="173800"/>
            <a:ext cx="8411100" cy="6264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chemeClr val="accent2"/>
              </a:buClr>
              <a:buSzPts val="4800"/>
              <a:buFont typeface="Raleway SemiBold"/>
              <a:buNone/>
            </a:pPr>
            <a:r>
              <a:rPr lang="tr-TR" sz="3600">
                <a:solidFill>
                  <a:srgbClr val="741B47"/>
                </a:solidFill>
                <a:latin typeface="Raleway Medium"/>
                <a:ea typeface="Raleway Medium"/>
                <a:cs typeface="Raleway Medium"/>
                <a:sym typeface="Raleway Medium"/>
              </a:rPr>
              <a:t>Software Project Success and Failure</a:t>
            </a:r>
            <a:endParaRPr sz="3600" b="0" i="0" u="none" strike="noStrike" cap="none">
              <a:solidFill>
                <a:srgbClr val="741B47"/>
              </a:solidFill>
              <a:latin typeface="Raleway Medium"/>
              <a:ea typeface="Raleway Medium"/>
              <a:cs typeface="Raleway Medium"/>
              <a:sym typeface="Raleway Medium"/>
            </a:endParaRPr>
          </a:p>
        </p:txBody>
      </p:sp>
      <p:pic>
        <p:nvPicPr>
          <p:cNvPr id="313" name="Google Shape;313;p33" title="Chart"/>
          <p:cNvPicPr preferRelativeResize="0"/>
          <p:nvPr/>
        </p:nvPicPr>
        <p:blipFill>
          <a:blip r:embed="rId3">
            <a:alphaModFix/>
          </a:blip>
          <a:stretch>
            <a:fillRect/>
          </a:stretch>
        </p:blipFill>
        <p:spPr>
          <a:xfrm>
            <a:off x="1278088" y="1279500"/>
            <a:ext cx="6187374" cy="3825850"/>
          </a:xfrm>
          <a:prstGeom prst="rect">
            <a:avLst/>
          </a:prstGeom>
          <a:noFill/>
          <a:ln>
            <a:noFill/>
          </a:ln>
        </p:spPr>
      </p:pic>
      <p:sp>
        <p:nvSpPr>
          <p:cNvPr id="314" name="Google Shape;314;p33"/>
          <p:cNvSpPr/>
          <p:nvPr/>
        </p:nvSpPr>
        <p:spPr>
          <a:xfrm>
            <a:off x="1946550" y="681375"/>
            <a:ext cx="5250900" cy="534600"/>
          </a:xfrm>
          <a:prstGeom prst="roundRect">
            <a:avLst>
              <a:gd name="adj" fmla="val 16667"/>
            </a:avLst>
          </a:prstGeom>
          <a:solidFill>
            <a:srgbClr val="F9CB9C"/>
          </a:solidFill>
          <a:ln w="9525" cap="flat" cmpd="sng">
            <a:solidFill>
              <a:srgbClr val="757B8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10000"/>
              </a:lnSpc>
              <a:spcBef>
                <a:spcPts val="600"/>
              </a:spcBef>
              <a:spcAft>
                <a:spcPts val="0"/>
              </a:spcAft>
              <a:buNone/>
            </a:pPr>
            <a:r>
              <a:rPr lang="tr-TR" sz="2000">
                <a:solidFill>
                  <a:srgbClr val="741B47"/>
                </a:solidFill>
                <a:latin typeface="Montserrat SemiBold"/>
                <a:ea typeface="Montserrat SemiBold"/>
                <a:cs typeface="Montserrat SemiBold"/>
                <a:sym typeface="Montserrat SemiBold"/>
              </a:rPr>
              <a:t>Standish Group CHAOS Report</a:t>
            </a:r>
            <a:endParaRPr sz="2000">
              <a:solidFill>
                <a:srgbClr val="741B47"/>
              </a:solidFill>
              <a:latin typeface="Montserrat SemiBold"/>
              <a:ea typeface="Montserrat SemiBold"/>
              <a:cs typeface="Montserrat SemiBold"/>
              <a:sym typeface="Montserrat SemiBol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34"/>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tr-TR"/>
              <a:t>11</a:t>
            </a:fld>
            <a:endParaRPr/>
          </a:p>
        </p:txBody>
      </p:sp>
      <p:sp>
        <p:nvSpPr>
          <p:cNvPr id="320" name="Google Shape;320;p34"/>
          <p:cNvSpPr txBox="1"/>
          <p:nvPr/>
        </p:nvSpPr>
        <p:spPr>
          <a:xfrm>
            <a:off x="431800" y="173800"/>
            <a:ext cx="8411100" cy="6264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chemeClr val="accent2"/>
              </a:buClr>
              <a:buSzPts val="4800"/>
              <a:buFont typeface="Raleway SemiBold"/>
              <a:buNone/>
            </a:pPr>
            <a:r>
              <a:rPr lang="tr-TR" sz="3600">
                <a:solidFill>
                  <a:srgbClr val="741B47"/>
                </a:solidFill>
                <a:latin typeface="Raleway Medium"/>
                <a:ea typeface="Raleway Medium"/>
                <a:cs typeface="Raleway Medium"/>
                <a:sym typeface="Raleway Medium"/>
              </a:rPr>
              <a:t>Software Project Success and Failure</a:t>
            </a:r>
            <a:endParaRPr sz="3600" b="0" i="0" u="none" strike="noStrike" cap="none">
              <a:solidFill>
                <a:srgbClr val="741B47"/>
              </a:solidFill>
              <a:latin typeface="Raleway Medium"/>
              <a:ea typeface="Raleway Medium"/>
              <a:cs typeface="Raleway Medium"/>
              <a:sym typeface="Raleway Medium"/>
            </a:endParaRPr>
          </a:p>
        </p:txBody>
      </p:sp>
      <p:pic>
        <p:nvPicPr>
          <p:cNvPr id="321" name="Google Shape;321;p34"/>
          <p:cNvPicPr preferRelativeResize="0"/>
          <p:nvPr/>
        </p:nvPicPr>
        <p:blipFill>
          <a:blip r:embed="rId3">
            <a:alphaModFix/>
          </a:blip>
          <a:stretch>
            <a:fillRect/>
          </a:stretch>
        </p:blipFill>
        <p:spPr>
          <a:xfrm>
            <a:off x="695450" y="927275"/>
            <a:ext cx="7737000" cy="41780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35"/>
          <p:cNvSpPr txBox="1">
            <a:spLocks noGrp="1"/>
          </p:cNvSpPr>
          <p:nvPr>
            <p:ph type="ctrTitle"/>
          </p:nvPr>
        </p:nvSpPr>
        <p:spPr>
          <a:xfrm>
            <a:off x="1044350" y="2232451"/>
            <a:ext cx="4676700" cy="678600"/>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Clr>
                <a:srgbClr val="741B47"/>
              </a:buClr>
              <a:buSzPts val="3600"/>
              <a:buNone/>
            </a:pPr>
            <a:r>
              <a:rPr lang="tr-TR">
                <a:solidFill>
                  <a:srgbClr val="741B47"/>
                </a:solidFill>
                <a:latin typeface="Raleway Medium"/>
                <a:ea typeface="Raleway Medium"/>
                <a:cs typeface="Raleway Medium"/>
                <a:sym typeface="Raleway Medium"/>
              </a:rPr>
              <a:t>Agile Manifesto</a:t>
            </a:r>
            <a:endParaRPr/>
          </a:p>
        </p:txBody>
      </p:sp>
      <p:sp>
        <p:nvSpPr>
          <p:cNvPr id="327" name="Google Shape;327;p35"/>
          <p:cNvSpPr txBox="1"/>
          <p:nvPr/>
        </p:nvSpPr>
        <p:spPr>
          <a:xfrm>
            <a:off x="0" y="1866900"/>
            <a:ext cx="609600" cy="1420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tr-TR" sz="3600" b="1">
                <a:solidFill>
                  <a:schemeClr val="lt1"/>
                </a:solidFill>
                <a:latin typeface="Barlow"/>
                <a:ea typeface="Barlow"/>
                <a:cs typeface="Barlow"/>
                <a:sym typeface="Barlow"/>
              </a:rPr>
              <a:t>2</a:t>
            </a:r>
            <a:endParaRPr sz="3600" b="1" i="0" u="none" strike="noStrike" cap="none">
              <a:solidFill>
                <a:schemeClr val="lt1"/>
              </a:solidFill>
              <a:latin typeface="Barlow"/>
              <a:ea typeface="Barlow"/>
              <a:cs typeface="Barlow"/>
              <a:sym typeface="Barlow"/>
            </a:endParaRPr>
          </a:p>
        </p:txBody>
      </p:sp>
      <p:grpSp>
        <p:nvGrpSpPr>
          <p:cNvPr id="328" name="Google Shape;328;p35"/>
          <p:cNvGrpSpPr/>
          <p:nvPr/>
        </p:nvGrpSpPr>
        <p:grpSpPr>
          <a:xfrm>
            <a:off x="5435079" y="912423"/>
            <a:ext cx="3239723" cy="3318665"/>
            <a:chOff x="2270525" y="117216"/>
            <a:chExt cx="4650765" cy="4762722"/>
          </a:xfrm>
        </p:grpSpPr>
        <p:sp>
          <p:nvSpPr>
            <p:cNvPr id="329" name="Google Shape;329;p35"/>
            <p:cNvSpPr/>
            <p:nvPr/>
          </p:nvSpPr>
          <p:spPr>
            <a:xfrm>
              <a:off x="2270525" y="2788917"/>
              <a:ext cx="1367464" cy="791146"/>
            </a:xfrm>
            <a:custGeom>
              <a:avLst/>
              <a:gdLst/>
              <a:ahLst/>
              <a:cxnLst/>
              <a:rect l="l" t="t" r="r" b="b"/>
              <a:pathLst>
                <a:path w="1367464" h="791146" extrusionOk="0">
                  <a:moveTo>
                    <a:pt x="1367464" y="395573"/>
                  </a:moveTo>
                  <a:cubicBezTo>
                    <a:pt x="1367464" y="614042"/>
                    <a:pt x="1061347" y="791146"/>
                    <a:pt x="683732" y="791146"/>
                  </a:cubicBezTo>
                  <a:cubicBezTo>
                    <a:pt x="306117" y="791146"/>
                    <a:pt x="0" y="614042"/>
                    <a:pt x="0" y="395573"/>
                  </a:cubicBezTo>
                  <a:cubicBezTo>
                    <a:pt x="0" y="177104"/>
                    <a:pt x="306117" y="0"/>
                    <a:pt x="683732" y="0"/>
                  </a:cubicBezTo>
                  <a:cubicBezTo>
                    <a:pt x="1061347" y="0"/>
                    <a:pt x="1367464" y="177104"/>
                    <a:pt x="1367464" y="395573"/>
                  </a:cubicBezTo>
                  <a:close/>
                </a:path>
              </a:pathLst>
            </a:custGeom>
            <a:solidFill>
              <a:srgbClr val="D6D8E5">
                <a:alpha val="1451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30" name="Google Shape;330;p35"/>
            <p:cNvSpPr/>
            <p:nvPr/>
          </p:nvSpPr>
          <p:spPr>
            <a:xfrm>
              <a:off x="2565006" y="2921600"/>
              <a:ext cx="762723" cy="441198"/>
            </a:xfrm>
            <a:custGeom>
              <a:avLst/>
              <a:gdLst/>
              <a:ahLst/>
              <a:cxnLst/>
              <a:rect l="l" t="t" r="r" b="b"/>
              <a:pathLst>
                <a:path w="762723" h="441198" extrusionOk="0">
                  <a:moveTo>
                    <a:pt x="762723" y="220599"/>
                  </a:moveTo>
                  <a:cubicBezTo>
                    <a:pt x="762723" y="342432"/>
                    <a:pt x="591982" y="441198"/>
                    <a:pt x="381362" y="441198"/>
                  </a:cubicBezTo>
                  <a:cubicBezTo>
                    <a:pt x="170741" y="441198"/>
                    <a:pt x="0" y="342432"/>
                    <a:pt x="0" y="220599"/>
                  </a:cubicBezTo>
                  <a:cubicBezTo>
                    <a:pt x="0" y="98765"/>
                    <a:pt x="170741" y="0"/>
                    <a:pt x="381362" y="0"/>
                  </a:cubicBezTo>
                  <a:cubicBezTo>
                    <a:pt x="591982" y="0"/>
                    <a:pt x="762723" y="98765"/>
                    <a:pt x="762723" y="220599"/>
                  </a:cubicBezTo>
                  <a:close/>
                </a:path>
              </a:pathLst>
            </a:custGeom>
            <a:solidFill>
              <a:srgbClr val="EDEFF9">
                <a:alpha val="4941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31" name="Google Shape;331;p35"/>
            <p:cNvSpPr/>
            <p:nvPr/>
          </p:nvSpPr>
          <p:spPr>
            <a:xfrm>
              <a:off x="2834012" y="3000943"/>
              <a:ext cx="217486" cy="125920"/>
            </a:xfrm>
            <a:custGeom>
              <a:avLst/>
              <a:gdLst/>
              <a:ahLst/>
              <a:cxnLst/>
              <a:rect l="l" t="t" r="r" b="b"/>
              <a:pathLst>
                <a:path w="217486" h="125920" extrusionOk="0">
                  <a:moveTo>
                    <a:pt x="217486" y="62960"/>
                  </a:moveTo>
                  <a:cubicBezTo>
                    <a:pt x="217486" y="97732"/>
                    <a:pt x="168800" y="125920"/>
                    <a:pt x="108743" y="125920"/>
                  </a:cubicBezTo>
                  <a:cubicBezTo>
                    <a:pt x="48686" y="125920"/>
                    <a:pt x="0" y="97732"/>
                    <a:pt x="0" y="62960"/>
                  </a:cubicBezTo>
                  <a:cubicBezTo>
                    <a:pt x="0" y="28188"/>
                    <a:pt x="48686" y="0"/>
                    <a:pt x="108743" y="0"/>
                  </a:cubicBezTo>
                  <a:cubicBezTo>
                    <a:pt x="168800" y="0"/>
                    <a:pt x="217486" y="28188"/>
                    <a:pt x="217486" y="62960"/>
                  </a:cubicBezTo>
                  <a:close/>
                </a:path>
              </a:pathLst>
            </a:custGeom>
            <a:solidFill>
              <a:srgbClr val="EDEFF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32" name="Google Shape;332;p35"/>
            <p:cNvSpPr/>
            <p:nvPr/>
          </p:nvSpPr>
          <p:spPr>
            <a:xfrm>
              <a:off x="2841806" y="2229228"/>
              <a:ext cx="209121" cy="823531"/>
            </a:xfrm>
            <a:custGeom>
              <a:avLst/>
              <a:gdLst/>
              <a:ahLst/>
              <a:cxnLst/>
              <a:rect l="l" t="t" r="r" b="b"/>
              <a:pathLst>
                <a:path w="209121" h="823531" extrusionOk="0">
                  <a:moveTo>
                    <a:pt x="0" y="0"/>
                  </a:moveTo>
                  <a:lnTo>
                    <a:pt x="209121" y="0"/>
                  </a:lnTo>
                  <a:lnTo>
                    <a:pt x="209121" y="823532"/>
                  </a:lnTo>
                  <a:lnTo>
                    <a:pt x="0" y="823532"/>
                  </a:lnTo>
                  <a:close/>
                </a:path>
              </a:pathLst>
            </a:custGeom>
            <a:solidFill>
              <a:srgbClr val="EDEFF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33" name="Google Shape;333;p35"/>
            <p:cNvSpPr/>
            <p:nvPr/>
          </p:nvSpPr>
          <p:spPr>
            <a:xfrm>
              <a:off x="2831826" y="2112223"/>
              <a:ext cx="249895" cy="580777"/>
            </a:xfrm>
            <a:custGeom>
              <a:avLst/>
              <a:gdLst/>
              <a:ahLst/>
              <a:cxnLst/>
              <a:rect l="l" t="t" r="r" b="b"/>
              <a:pathLst>
                <a:path w="249895" h="580777" extrusionOk="0">
                  <a:moveTo>
                    <a:pt x="0" y="107670"/>
                  </a:moveTo>
                  <a:cubicBezTo>
                    <a:pt x="0" y="107670"/>
                    <a:pt x="5703" y="277025"/>
                    <a:pt x="125948" y="580777"/>
                  </a:cubicBezTo>
                  <a:cubicBezTo>
                    <a:pt x="125948" y="580777"/>
                    <a:pt x="237923" y="336175"/>
                    <a:pt x="249520" y="102527"/>
                  </a:cubicBezTo>
                  <a:cubicBezTo>
                    <a:pt x="261117" y="-131122"/>
                    <a:pt x="0" y="107670"/>
                    <a:pt x="0" y="107670"/>
                  </a:cubicBezTo>
                  <a:close/>
                </a:path>
              </a:pathLst>
            </a:custGeom>
            <a:solidFill>
              <a:srgbClr val="FFBC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34" name="Google Shape;334;p35"/>
            <p:cNvSpPr/>
            <p:nvPr/>
          </p:nvSpPr>
          <p:spPr>
            <a:xfrm>
              <a:off x="2373659" y="1582290"/>
              <a:ext cx="397711" cy="625506"/>
            </a:xfrm>
            <a:custGeom>
              <a:avLst/>
              <a:gdLst/>
              <a:ahLst/>
              <a:cxnLst/>
              <a:rect l="l" t="t" r="r" b="b"/>
              <a:pathLst>
                <a:path w="397711" h="625506" extrusionOk="0">
                  <a:moveTo>
                    <a:pt x="311306" y="0"/>
                  </a:moveTo>
                  <a:lnTo>
                    <a:pt x="33079" y="271272"/>
                  </a:lnTo>
                  <a:lnTo>
                    <a:pt x="0" y="625507"/>
                  </a:lnTo>
                  <a:lnTo>
                    <a:pt x="336495" y="456438"/>
                  </a:lnTo>
                  <a:lnTo>
                    <a:pt x="397711" y="24384"/>
                  </a:lnTo>
                  <a:lnTo>
                    <a:pt x="311306"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35" name="Google Shape;335;p35"/>
            <p:cNvSpPr/>
            <p:nvPr/>
          </p:nvSpPr>
          <p:spPr>
            <a:xfrm>
              <a:off x="3144177" y="1582290"/>
              <a:ext cx="397710" cy="625506"/>
            </a:xfrm>
            <a:custGeom>
              <a:avLst/>
              <a:gdLst/>
              <a:ahLst/>
              <a:cxnLst/>
              <a:rect l="l" t="t" r="r" b="b"/>
              <a:pathLst>
                <a:path w="397710" h="625506" extrusionOk="0">
                  <a:moveTo>
                    <a:pt x="86405" y="0"/>
                  </a:moveTo>
                  <a:lnTo>
                    <a:pt x="364537" y="271272"/>
                  </a:lnTo>
                  <a:lnTo>
                    <a:pt x="397711" y="625507"/>
                  </a:lnTo>
                  <a:lnTo>
                    <a:pt x="59980" y="444722"/>
                  </a:lnTo>
                  <a:lnTo>
                    <a:pt x="0" y="24384"/>
                  </a:lnTo>
                  <a:lnTo>
                    <a:pt x="86405"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36" name="Google Shape;336;p35"/>
            <p:cNvSpPr/>
            <p:nvPr/>
          </p:nvSpPr>
          <p:spPr>
            <a:xfrm>
              <a:off x="2815951" y="2102641"/>
              <a:ext cx="276610" cy="160020"/>
            </a:xfrm>
            <a:custGeom>
              <a:avLst/>
              <a:gdLst/>
              <a:ahLst/>
              <a:cxnLst/>
              <a:rect l="l" t="t" r="r" b="b"/>
              <a:pathLst>
                <a:path w="276610" h="160020" extrusionOk="0">
                  <a:moveTo>
                    <a:pt x="276611" y="80010"/>
                  </a:moveTo>
                  <a:cubicBezTo>
                    <a:pt x="276611" y="124198"/>
                    <a:pt x="214689" y="160020"/>
                    <a:pt x="138305" y="160020"/>
                  </a:cubicBezTo>
                  <a:cubicBezTo>
                    <a:pt x="61921" y="160020"/>
                    <a:pt x="0" y="124198"/>
                    <a:pt x="0" y="80010"/>
                  </a:cubicBezTo>
                  <a:cubicBezTo>
                    <a:pt x="0" y="35822"/>
                    <a:pt x="61921" y="0"/>
                    <a:pt x="138305" y="0"/>
                  </a:cubicBezTo>
                  <a:cubicBezTo>
                    <a:pt x="214689" y="0"/>
                    <a:pt x="276611" y="35822"/>
                    <a:pt x="276611" y="80010"/>
                  </a:cubicBezTo>
                  <a:close/>
                </a:path>
              </a:pathLst>
            </a:custGeom>
            <a:solidFill>
              <a:srgbClr val="42495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37" name="Google Shape;337;p35"/>
            <p:cNvSpPr/>
            <p:nvPr/>
          </p:nvSpPr>
          <p:spPr>
            <a:xfrm>
              <a:off x="2744565" y="2030632"/>
              <a:ext cx="418908" cy="74675"/>
            </a:xfrm>
            <a:custGeom>
              <a:avLst/>
              <a:gdLst/>
              <a:ahLst/>
              <a:cxnLst/>
              <a:rect l="l" t="t" r="r" b="b"/>
              <a:pathLst>
                <a:path w="418908" h="74675" extrusionOk="0">
                  <a:moveTo>
                    <a:pt x="0" y="72009"/>
                  </a:moveTo>
                  <a:lnTo>
                    <a:pt x="0" y="0"/>
                  </a:lnTo>
                  <a:lnTo>
                    <a:pt x="418908" y="0"/>
                  </a:lnTo>
                  <a:lnTo>
                    <a:pt x="418908" y="74676"/>
                  </a:lnTo>
                  <a:lnTo>
                    <a:pt x="0" y="72009"/>
                  </a:lnTo>
                  <a:close/>
                </a:path>
              </a:pathLst>
            </a:custGeom>
            <a:solidFill>
              <a:srgbClr val="49494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38" name="Google Shape;338;p35"/>
            <p:cNvSpPr/>
            <p:nvPr/>
          </p:nvSpPr>
          <p:spPr>
            <a:xfrm>
              <a:off x="2744565" y="1981197"/>
              <a:ext cx="419383" cy="242697"/>
            </a:xfrm>
            <a:custGeom>
              <a:avLst/>
              <a:gdLst/>
              <a:ahLst/>
              <a:cxnLst/>
              <a:rect l="l" t="t" r="r" b="b"/>
              <a:pathLst>
                <a:path w="419383" h="242697" extrusionOk="0">
                  <a:moveTo>
                    <a:pt x="419384" y="121348"/>
                  </a:moveTo>
                  <a:cubicBezTo>
                    <a:pt x="419384" y="188367"/>
                    <a:pt x="325501" y="242697"/>
                    <a:pt x="209692" y="242697"/>
                  </a:cubicBezTo>
                  <a:cubicBezTo>
                    <a:pt x="93882" y="242697"/>
                    <a:pt x="0" y="188367"/>
                    <a:pt x="0" y="121348"/>
                  </a:cubicBezTo>
                  <a:cubicBezTo>
                    <a:pt x="0" y="54330"/>
                    <a:pt x="93882" y="0"/>
                    <a:pt x="209692" y="0"/>
                  </a:cubicBezTo>
                  <a:cubicBezTo>
                    <a:pt x="325501" y="0"/>
                    <a:pt x="419384" y="54329"/>
                    <a:pt x="419384" y="12134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39" name="Google Shape;339;p35"/>
            <p:cNvSpPr/>
            <p:nvPr/>
          </p:nvSpPr>
          <p:spPr>
            <a:xfrm>
              <a:off x="2697703" y="1845275"/>
              <a:ext cx="511777" cy="296036"/>
            </a:xfrm>
            <a:custGeom>
              <a:avLst/>
              <a:gdLst/>
              <a:ahLst/>
              <a:cxnLst/>
              <a:rect l="l" t="t" r="r" b="b"/>
              <a:pathLst>
                <a:path w="511777" h="296036" extrusionOk="0">
                  <a:moveTo>
                    <a:pt x="511777" y="148019"/>
                  </a:moveTo>
                  <a:cubicBezTo>
                    <a:pt x="511777" y="229767"/>
                    <a:pt x="397212" y="296037"/>
                    <a:pt x="255889" y="296037"/>
                  </a:cubicBezTo>
                  <a:cubicBezTo>
                    <a:pt x="114565" y="296037"/>
                    <a:pt x="0" y="229767"/>
                    <a:pt x="0" y="148019"/>
                  </a:cubicBezTo>
                  <a:cubicBezTo>
                    <a:pt x="0" y="66270"/>
                    <a:pt x="114565" y="0"/>
                    <a:pt x="255889" y="0"/>
                  </a:cubicBezTo>
                  <a:cubicBezTo>
                    <a:pt x="397212" y="0"/>
                    <a:pt x="511777" y="66270"/>
                    <a:pt x="511777" y="148019"/>
                  </a:cubicBezTo>
                  <a:close/>
                </a:path>
              </a:pathLst>
            </a:custGeom>
            <a:solidFill>
              <a:srgbClr val="EDEFF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40" name="Google Shape;340;p35"/>
            <p:cNvSpPr/>
            <p:nvPr/>
          </p:nvSpPr>
          <p:spPr>
            <a:xfrm>
              <a:off x="2681484" y="530635"/>
              <a:ext cx="548516" cy="1538895"/>
            </a:xfrm>
            <a:custGeom>
              <a:avLst/>
              <a:gdLst/>
              <a:ahLst/>
              <a:cxnLst/>
              <a:rect l="l" t="t" r="r" b="b"/>
              <a:pathLst>
                <a:path w="548516" h="1538895" extrusionOk="0">
                  <a:moveTo>
                    <a:pt x="548433" y="1199007"/>
                  </a:moveTo>
                  <a:lnTo>
                    <a:pt x="548433" y="1199007"/>
                  </a:lnTo>
                  <a:cubicBezTo>
                    <a:pt x="548433" y="1210913"/>
                    <a:pt x="548433" y="1222629"/>
                    <a:pt x="548433" y="1233964"/>
                  </a:cubicBezTo>
                  <a:cubicBezTo>
                    <a:pt x="548433" y="1243489"/>
                    <a:pt x="548433" y="1253014"/>
                    <a:pt x="548433" y="1262539"/>
                  </a:cubicBezTo>
                  <a:cubicBezTo>
                    <a:pt x="548433" y="1275398"/>
                    <a:pt x="547767" y="1287685"/>
                    <a:pt x="547292" y="1299686"/>
                  </a:cubicBezTo>
                  <a:cubicBezTo>
                    <a:pt x="547292" y="1314641"/>
                    <a:pt x="546246" y="1328833"/>
                    <a:pt x="545486" y="1342454"/>
                  </a:cubicBezTo>
                  <a:cubicBezTo>
                    <a:pt x="544725" y="1356074"/>
                    <a:pt x="544060" y="1369409"/>
                    <a:pt x="543109" y="1381697"/>
                  </a:cubicBezTo>
                  <a:cubicBezTo>
                    <a:pt x="539212" y="1435513"/>
                    <a:pt x="539307" y="1475137"/>
                    <a:pt x="532653" y="1490662"/>
                  </a:cubicBezTo>
                  <a:cubicBezTo>
                    <a:pt x="496437" y="1575530"/>
                    <a:pt x="373911" y="1528762"/>
                    <a:pt x="313456" y="1498283"/>
                  </a:cubicBezTo>
                  <a:cubicBezTo>
                    <a:pt x="291118" y="1487043"/>
                    <a:pt x="276384" y="1477804"/>
                    <a:pt x="276384" y="1477804"/>
                  </a:cubicBezTo>
                  <a:lnTo>
                    <a:pt x="270871" y="1477804"/>
                  </a:lnTo>
                  <a:cubicBezTo>
                    <a:pt x="270871" y="1477804"/>
                    <a:pt x="253381" y="1487329"/>
                    <a:pt x="227526" y="1497616"/>
                  </a:cubicBezTo>
                  <a:cubicBezTo>
                    <a:pt x="164124" y="1523333"/>
                    <a:pt x="51104" y="1568958"/>
                    <a:pt x="19735" y="1490377"/>
                  </a:cubicBezTo>
                  <a:cubicBezTo>
                    <a:pt x="14127" y="1476280"/>
                    <a:pt x="8519" y="1429703"/>
                    <a:pt x="5097" y="1380935"/>
                  </a:cubicBezTo>
                  <a:cubicBezTo>
                    <a:pt x="4241" y="1368743"/>
                    <a:pt x="3481" y="1355693"/>
                    <a:pt x="2721" y="1341787"/>
                  </a:cubicBezTo>
                  <a:cubicBezTo>
                    <a:pt x="1960" y="1327880"/>
                    <a:pt x="1580" y="1314069"/>
                    <a:pt x="1010" y="1299115"/>
                  </a:cubicBezTo>
                  <a:cubicBezTo>
                    <a:pt x="1010" y="1287208"/>
                    <a:pt x="344" y="1274921"/>
                    <a:pt x="59" y="1262158"/>
                  </a:cubicBezTo>
                  <a:cubicBezTo>
                    <a:pt x="59" y="1252633"/>
                    <a:pt x="59" y="1243108"/>
                    <a:pt x="59" y="1233583"/>
                  </a:cubicBezTo>
                  <a:lnTo>
                    <a:pt x="59" y="1233583"/>
                  </a:lnTo>
                  <a:lnTo>
                    <a:pt x="59" y="1198626"/>
                  </a:lnTo>
                  <a:lnTo>
                    <a:pt x="59" y="1198626"/>
                  </a:lnTo>
                  <a:cubicBezTo>
                    <a:pt x="-1652" y="866299"/>
                    <a:pt x="33518" y="334899"/>
                    <a:pt x="149676" y="108109"/>
                  </a:cubicBezTo>
                  <a:cubicBezTo>
                    <a:pt x="183230" y="42481"/>
                    <a:pt x="223534" y="2381"/>
                    <a:pt x="271727" y="0"/>
                  </a:cubicBezTo>
                  <a:lnTo>
                    <a:pt x="271727" y="0"/>
                  </a:lnTo>
                  <a:lnTo>
                    <a:pt x="277240" y="0"/>
                  </a:lnTo>
                  <a:lnTo>
                    <a:pt x="277240" y="0"/>
                  </a:lnTo>
                  <a:cubicBezTo>
                    <a:pt x="324768" y="2476"/>
                    <a:pt x="365546" y="42386"/>
                    <a:pt x="399196" y="107728"/>
                  </a:cubicBezTo>
                  <a:cubicBezTo>
                    <a:pt x="513737" y="333661"/>
                    <a:pt x="550524" y="862965"/>
                    <a:pt x="548433" y="1199007"/>
                  </a:cubicBezTo>
                  <a:close/>
                </a:path>
              </a:pathLst>
            </a:custGeom>
            <a:solidFill>
              <a:srgbClr val="EDEFF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41" name="Google Shape;341;p35"/>
            <p:cNvSpPr/>
            <p:nvPr/>
          </p:nvSpPr>
          <p:spPr>
            <a:xfrm>
              <a:off x="2858251" y="1222531"/>
              <a:ext cx="193342" cy="193738"/>
            </a:xfrm>
            <a:custGeom>
              <a:avLst/>
              <a:gdLst/>
              <a:ahLst/>
              <a:cxnLst/>
              <a:rect l="l" t="t" r="r" b="b"/>
              <a:pathLst>
                <a:path w="193342" h="193738" extrusionOk="0">
                  <a:moveTo>
                    <a:pt x="193342" y="96869"/>
                  </a:moveTo>
                  <a:cubicBezTo>
                    <a:pt x="193342" y="150369"/>
                    <a:pt x="150061" y="193739"/>
                    <a:pt x="96671" y="193739"/>
                  </a:cubicBezTo>
                  <a:cubicBezTo>
                    <a:pt x="43281" y="193739"/>
                    <a:pt x="0" y="150369"/>
                    <a:pt x="0" y="96869"/>
                  </a:cubicBezTo>
                  <a:cubicBezTo>
                    <a:pt x="0" y="43370"/>
                    <a:pt x="43281" y="0"/>
                    <a:pt x="96671" y="0"/>
                  </a:cubicBezTo>
                  <a:cubicBezTo>
                    <a:pt x="150061" y="0"/>
                    <a:pt x="193342" y="43370"/>
                    <a:pt x="193342" y="96869"/>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42" name="Google Shape;342;p35"/>
            <p:cNvSpPr/>
            <p:nvPr/>
          </p:nvSpPr>
          <p:spPr>
            <a:xfrm>
              <a:off x="2844088" y="1208338"/>
              <a:ext cx="221668" cy="222122"/>
            </a:xfrm>
            <a:custGeom>
              <a:avLst/>
              <a:gdLst/>
              <a:ahLst/>
              <a:cxnLst/>
              <a:rect l="l" t="t" r="r" b="b"/>
              <a:pathLst>
                <a:path w="221668" h="222122" extrusionOk="0">
                  <a:moveTo>
                    <a:pt x="110834" y="222123"/>
                  </a:moveTo>
                  <a:cubicBezTo>
                    <a:pt x="49623" y="222123"/>
                    <a:pt x="0" y="172402"/>
                    <a:pt x="0" y="111061"/>
                  </a:cubicBezTo>
                  <a:cubicBezTo>
                    <a:pt x="0" y="49720"/>
                    <a:pt x="49623" y="0"/>
                    <a:pt x="110834" y="0"/>
                  </a:cubicBezTo>
                  <a:cubicBezTo>
                    <a:pt x="172046" y="0"/>
                    <a:pt x="221669" y="49720"/>
                    <a:pt x="221669" y="111061"/>
                  </a:cubicBezTo>
                  <a:cubicBezTo>
                    <a:pt x="221617" y="172374"/>
                    <a:pt x="172025" y="222066"/>
                    <a:pt x="110834" y="222123"/>
                  </a:cubicBezTo>
                  <a:close/>
                  <a:moveTo>
                    <a:pt x="110834" y="28384"/>
                  </a:moveTo>
                  <a:cubicBezTo>
                    <a:pt x="65267" y="28327"/>
                    <a:pt x="28284" y="65303"/>
                    <a:pt x="28231" y="110966"/>
                  </a:cubicBezTo>
                  <a:cubicBezTo>
                    <a:pt x="28179" y="156629"/>
                    <a:pt x="65077" y="193681"/>
                    <a:pt x="110644" y="193738"/>
                  </a:cubicBezTo>
                  <a:cubicBezTo>
                    <a:pt x="156212" y="193796"/>
                    <a:pt x="193195" y="156820"/>
                    <a:pt x="193247" y="111157"/>
                  </a:cubicBezTo>
                  <a:cubicBezTo>
                    <a:pt x="193247" y="111128"/>
                    <a:pt x="193247" y="111090"/>
                    <a:pt x="193247" y="111061"/>
                  </a:cubicBezTo>
                  <a:cubicBezTo>
                    <a:pt x="193195" y="65456"/>
                    <a:pt x="156343" y="28489"/>
                    <a:pt x="110834" y="28384"/>
                  </a:cubicBezTo>
                  <a:close/>
                </a:path>
              </a:pathLst>
            </a:custGeom>
            <a:solidFill>
              <a:srgbClr val="616E8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43" name="Google Shape;343;p35"/>
            <p:cNvSpPr/>
            <p:nvPr/>
          </p:nvSpPr>
          <p:spPr>
            <a:xfrm>
              <a:off x="2858251" y="937733"/>
              <a:ext cx="193342" cy="193738"/>
            </a:xfrm>
            <a:custGeom>
              <a:avLst/>
              <a:gdLst/>
              <a:ahLst/>
              <a:cxnLst/>
              <a:rect l="l" t="t" r="r" b="b"/>
              <a:pathLst>
                <a:path w="193342" h="193738" extrusionOk="0">
                  <a:moveTo>
                    <a:pt x="193342" y="96869"/>
                  </a:moveTo>
                  <a:cubicBezTo>
                    <a:pt x="193342" y="150369"/>
                    <a:pt x="150061" y="193738"/>
                    <a:pt x="96671" y="193738"/>
                  </a:cubicBezTo>
                  <a:cubicBezTo>
                    <a:pt x="43281" y="193738"/>
                    <a:pt x="0" y="150369"/>
                    <a:pt x="0" y="96869"/>
                  </a:cubicBezTo>
                  <a:cubicBezTo>
                    <a:pt x="0" y="43370"/>
                    <a:pt x="43281" y="0"/>
                    <a:pt x="96671" y="0"/>
                  </a:cubicBezTo>
                  <a:cubicBezTo>
                    <a:pt x="150061" y="0"/>
                    <a:pt x="193342" y="43370"/>
                    <a:pt x="193342" y="96869"/>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44" name="Google Shape;344;p35"/>
            <p:cNvSpPr/>
            <p:nvPr/>
          </p:nvSpPr>
          <p:spPr>
            <a:xfrm>
              <a:off x="2843898" y="923636"/>
              <a:ext cx="221858" cy="222313"/>
            </a:xfrm>
            <a:custGeom>
              <a:avLst/>
              <a:gdLst/>
              <a:ahLst/>
              <a:cxnLst/>
              <a:rect l="l" t="t" r="r" b="b"/>
              <a:pathLst>
                <a:path w="221858" h="222313" extrusionOk="0">
                  <a:moveTo>
                    <a:pt x="111025" y="222314"/>
                  </a:moveTo>
                  <a:cubicBezTo>
                    <a:pt x="49760" y="222371"/>
                    <a:pt x="52" y="172641"/>
                    <a:pt x="0" y="111252"/>
                  </a:cubicBezTo>
                  <a:cubicBezTo>
                    <a:pt x="-52" y="49861"/>
                    <a:pt x="49570" y="52"/>
                    <a:pt x="110834" y="0"/>
                  </a:cubicBezTo>
                  <a:cubicBezTo>
                    <a:pt x="172062" y="-52"/>
                    <a:pt x="221754" y="49614"/>
                    <a:pt x="221859" y="110966"/>
                  </a:cubicBezTo>
                  <a:cubicBezTo>
                    <a:pt x="221911" y="172374"/>
                    <a:pt x="172305" y="222209"/>
                    <a:pt x="111025" y="222314"/>
                  </a:cubicBezTo>
                  <a:close/>
                  <a:moveTo>
                    <a:pt x="111025" y="28575"/>
                  </a:moveTo>
                  <a:cubicBezTo>
                    <a:pt x="65457" y="28523"/>
                    <a:pt x="28474" y="65496"/>
                    <a:pt x="28422" y="111157"/>
                  </a:cubicBezTo>
                  <a:cubicBezTo>
                    <a:pt x="28369" y="156820"/>
                    <a:pt x="65267" y="193872"/>
                    <a:pt x="110834" y="193929"/>
                  </a:cubicBezTo>
                  <a:cubicBezTo>
                    <a:pt x="156402" y="193986"/>
                    <a:pt x="193385" y="157010"/>
                    <a:pt x="193437" y="111347"/>
                  </a:cubicBezTo>
                  <a:cubicBezTo>
                    <a:pt x="193437" y="111283"/>
                    <a:pt x="193437" y="111221"/>
                    <a:pt x="193437" y="111157"/>
                  </a:cubicBezTo>
                  <a:cubicBezTo>
                    <a:pt x="193490" y="65496"/>
                    <a:pt x="156592" y="28437"/>
                    <a:pt x="111025" y="28385"/>
                  </a:cubicBezTo>
                  <a:close/>
                </a:path>
              </a:pathLst>
            </a:custGeom>
            <a:solidFill>
              <a:srgbClr val="616E8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45" name="Google Shape;345;p35"/>
            <p:cNvSpPr/>
            <p:nvPr/>
          </p:nvSpPr>
          <p:spPr>
            <a:xfrm>
              <a:off x="2680593" y="1921189"/>
              <a:ext cx="549324" cy="167997"/>
            </a:xfrm>
            <a:custGeom>
              <a:avLst/>
              <a:gdLst/>
              <a:ahLst/>
              <a:cxnLst/>
              <a:rect l="l" t="t" r="r" b="b"/>
              <a:pathLst>
                <a:path w="549324" h="167997" extrusionOk="0">
                  <a:moveTo>
                    <a:pt x="549324" y="0"/>
                  </a:moveTo>
                  <a:cubicBezTo>
                    <a:pt x="549324" y="11906"/>
                    <a:pt x="549324" y="23622"/>
                    <a:pt x="549324" y="35052"/>
                  </a:cubicBezTo>
                  <a:cubicBezTo>
                    <a:pt x="539819" y="66484"/>
                    <a:pt x="513964" y="96583"/>
                    <a:pt x="471949" y="120777"/>
                  </a:cubicBezTo>
                  <a:cubicBezTo>
                    <a:pt x="363016" y="183737"/>
                    <a:pt x="186784" y="183737"/>
                    <a:pt x="77375" y="120777"/>
                  </a:cubicBezTo>
                  <a:cubicBezTo>
                    <a:pt x="35361" y="96393"/>
                    <a:pt x="9601" y="66199"/>
                    <a:pt x="0" y="35052"/>
                  </a:cubicBezTo>
                  <a:lnTo>
                    <a:pt x="0" y="35052"/>
                  </a:lnTo>
                  <a:lnTo>
                    <a:pt x="0" y="95"/>
                  </a:lnTo>
                  <a:cubicBezTo>
                    <a:pt x="9506" y="32099"/>
                    <a:pt x="35170" y="62579"/>
                    <a:pt x="77755" y="87249"/>
                  </a:cubicBezTo>
                  <a:cubicBezTo>
                    <a:pt x="186784" y="150209"/>
                    <a:pt x="363396" y="150209"/>
                    <a:pt x="472329" y="87249"/>
                  </a:cubicBezTo>
                  <a:cubicBezTo>
                    <a:pt x="514059" y="62293"/>
                    <a:pt x="540484" y="31909"/>
                    <a:pt x="549324"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46" name="Google Shape;346;p35"/>
            <p:cNvSpPr/>
            <p:nvPr/>
          </p:nvSpPr>
          <p:spPr>
            <a:xfrm>
              <a:off x="2680308" y="1976244"/>
              <a:ext cx="548753" cy="165782"/>
            </a:xfrm>
            <a:custGeom>
              <a:avLst/>
              <a:gdLst/>
              <a:ahLst/>
              <a:cxnLst/>
              <a:rect l="l" t="t" r="r" b="b"/>
              <a:pathLst>
                <a:path w="548753" h="165782" extrusionOk="0">
                  <a:moveTo>
                    <a:pt x="548754" y="381"/>
                  </a:moveTo>
                  <a:cubicBezTo>
                    <a:pt x="548754" y="13145"/>
                    <a:pt x="548088" y="25527"/>
                    <a:pt x="547613" y="37433"/>
                  </a:cubicBezTo>
                  <a:cubicBezTo>
                    <a:pt x="536967" y="67151"/>
                    <a:pt x="511682" y="95441"/>
                    <a:pt x="471569" y="118491"/>
                  </a:cubicBezTo>
                  <a:cubicBezTo>
                    <a:pt x="362636" y="181546"/>
                    <a:pt x="186403" y="181546"/>
                    <a:pt x="76995" y="118491"/>
                  </a:cubicBezTo>
                  <a:cubicBezTo>
                    <a:pt x="36976" y="95250"/>
                    <a:pt x="11692" y="66770"/>
                    <a:pt x="951" y="36862"/>
                  </a:cubicBezTo>
                  <a:cubicBezTo>
                    <a:pt x="951" y="24955"/>
                    <a:pt x="285" y="12668"/>
                    <a:pt x="0" y="0"/>
                  </a:cubicBezTo>
                  <a:cubicBezTo>
                    <a:pt x="9506" y="31051"/>
                    <a:pt x="35456" y="60579"/>
                    <a:pt x="76900" y="84582"/>
                  </a:cubicBezTo>
                  <a:cubicBezTo>
                    <a:pt x="185928" y="147638"/>
                    <a:pt x="362541" y="147638"/>
                    <a:pt x="471474" y="84582"/>
                  </a:cubicBezTo>
                  <a:cubicBezTo>
                    <a:pt x="513108" y="60674"/>
                    <a:pt x="538773" y="31242"/>
                    <a:pt x="548754" y="38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47" name="Google Shape;347;p35"/>
            <p:cNvSpPr/>
            <p:nvPr/>
          </p:nvSpPr>
          <p:spPr>
            <a:xfrm>
              <a:off x="2683349" y="1877470"/>
              <a:ext cx="542765" cy="158087"/>
            </a:xfrm>
            <a:custGeom>
              <a:avLst/>
              <a:gdLst/>
              <a:ahLst/>
              <a:cxnLst/>
              <a:rect l="l" t="t" r="r" b="b"/>
              <a:pathLst>
                <a:path w="542765" h="158087" extrusionOk="0">
                  <a:moveTo>
                    <a:pt x="542765" y="762"/>
                  </a:moveTo>
                  <a:cubicBezTo>
                    <a:pt x="531264" y="28670"/>
                    <a:pt x="506549" y="55245"/>
                    <a:pt x="468812" y="76962"/>
                  </a:cubicBezTo>
                  <a:cubicBezTo>
                    <a:pt x="359879" y="139922"/>
                    <a:pt x="183647" y="139922"/>
                    <a:pt x="74238" y="76962"/>
                  </a:cubicBezTo>
                  <a:cubicBezTo>
                    <a:pt x="36216" y="54864"/>
                    <a:pt x="11502" y="28194"/>
                    <a:pt x="0" y="0"/>
                  </a:cubicBezTo>
                  <a:cubicBezTo>
                    <a:pt x="760" y="13906"/>
                    <a:pt x="1521" y="26956"/>
                    <a:pt x="2376" y="39148"/>
                  </a:cubicBezTo>
                  <a:cubicBezTo>
                    <a:pt x="14639" y="65437"/>
                    <a:pt x="38592" y="90202"/>
                    <a:pt x="74238" y="110871"/>
                  </a:cubicBezTo>
                  <a:cubicBezTo>
                    <a:pt x="120732" y="136255"/>
                    <a:pt x="172028" y="151571"/>
                    <a:pt x="224806" y="155829"/>
                  </a:cubicBezTo>
                  <a:cubicBezTo>
                    <a:pt x="253246" y="158601"/>
                    <a:pt x="281876" y="158820"/>
                    <a:pt x="310355" y="156496"/>
                  </a:cubicBezTo>
                  <a:cubicBezTo>
                    <a:pt x="365732" y="152991"/>
                    <a:pt x="419677" y="137417"/>
                    <a:pt x="468432" y="110871"/>
                  </a:cubicBezTo>
                  <a:cubicBezTo>
                    <a:pt x="503793" y="90392"/>
                    <a:pt x="527652" y="65913"/>
                    <a:pt x="540009" y="3991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48" name="Google Shape;348;p35"/>
            <p:cNvSpPr/>
            <p:nvPr/>
          </p:nvSpPr>
          <p:spPr>
            <a:xfrm>
              <a:off x="2829449" y="530444"/>
              <a:ext cx="249519" cy="126863"/>
            </a:xfrm>
            <a:custGeom>
              <a:avLst/>
              <a:gdLst/>
              <a:ahLst/>
              <a:cxnLst/>
              <a:rect l="l" t="t" r="r" b="b"/>
              <a:pathLst>
                <a:path w="249519" h="126863" extrusionOk="0">
                  <a:moveTo>
                    <a:pt x="249520" y="108109"/>
                  </a:moveTo>
                  <a:cubicBezTo>
                    <a:pt x="168218" y="133115"/>
                    <a:pt x="81302" y="133115"/>
                    <a:pt x="0" y="108109"/>
                  </a:cubicBezTo>
                  <a:cubicBezTo>
                    <a:pt x="33555" y="42481"/>
                    <a:pt x="73858" y="2381"/>
                    <a:pt x="122051" y="0"/>
                  </a:cubicBezTo>
                  <a:lnTo>
                    <a:pt x="122051" y="0"/>
                  </a:lnTo>
                  <a:lnTo>
                    <a:pt x="127564" y="0"/>
                  </a:lnTo>
                  <a:lnTo>
                    <a:pt x="127564" y="0"/>
                  </a:lnTo>
                  <a:cubicBezTo>
                    <a:pt x="175567" y="2857"/>
                    <a:pt x="215870" y="42767"/>
                    <a:pt x="249520" y="10810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49" name="Google Shape;349;p35"/>
            <p:cNvSpPr/>
            <p:nvPr/>
          </p:nvSpPr>
          <p:spPr>
            <a:xfrm>
              <a:off x="2934010" y="1583052"/>
              <a:ext cx="47432" cy="623982"/>
            </a:xfrm>
            <a:custGeom>
              <a:avLst/>
              <a:gdLst/>
              <a:ahLst/>
              <a:cxnLst/>
              <a:rect l="l" t="t" r="r" b="b"/>
              <a:pathLst>
                <a:path w="47432" h="623982" extrusionOk="0">
                  <a:moveTo>
                    <a:pt x="0" y="0"/>
                  </a:moveTo>
                  <a:lnTo>
                    <a:pt x="47433" y="0"/>
                  </a:lnTo>
                  <a:lnTo>
                    <a:pt x="47433" y="623983"/>
                  </a:lnTo>
                  <a:lnTo>
                    <a:pt x="0" y="623983"/>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350" name="Google Shape;350;p35"/>
            <p:cNvGrpSpPr/>
            <p:nvPr/>
          </p:nvGrpSpPr>
          <p:grpSpPr>
            <a:xfrm>
              <a:off x="4031993" y="117216"/>
              <a:ext cx="2889297" cy="3901793"/>
              <a:chOff x="5533368" y="1047716"/>
              <a:chExt cx="2889297" cy="3901793"/>
            </a:xfrm>
          </p:grpSpPr>
          <p:sp>
            <p:nvSpPr>
              <p:cNvPr id="351" name="Google Shape;351;p35"/>
              <p:cNvSpPr/>
              <p:nvPr/>
            </p:nvSpPr>
            <p:spPr>
              <a:xfrm>
                <a:off x="6153722" y="4072604"/>
                <a:ext cx="1090544" cy="630910"/>
              </a:xfrm>
              <a:custGeom>
                <a:avLst/>
                <a:gdLst/>
                <a:ahLst/>
                <a:cxnLst/>
                <a:rect l="l" t="t" r="r" b="b"/>
                <a:pathLst>
                  <a:path w="1090544" h="630910" extrusionOk="0">
                    <a:moveTo>
                      <a:pt x="578197" y="615410"/>
                    </a:moveTo>
                    <a:lnTo>
                      <a:pt x="26877" y="296418"/>
                    </a:lnTo>
                    <a:cubicBezTo>
                      <a:pt x="-12951" y="273367"/>
                      <a:pt x="-7913" y="233172"/>
                      <a:pt x="37998" y="206597"/>
                    </a:cubicBezTo>
                    <a:lnTo>
                      <a:pt x="395216" y="0"/>
                    </a:lnTo>
                    <a:lnTo>
                      <a:pt x="1090545" y="402241"/>
                    </a:lnTo>
                    <a:lnTo>
                      <a:pt x="733327" y="608933"/>
                    </a:lnTo>
                    <a:cubicBezTo>
                      <a:pt x="687320" y="635508"/>
                      <a:pt x="617930" y="638365"/>
                      <a:pt x="578197" y="615410"/>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52" name="Google Shape;352;p35"/>
              <p:cNvSpPr/>
              <p:nvPr/>
            </p:nvSpPr>
            <p:spPr>
              <a:xfrm>
                <a:off x="6193969" y="4048886"/>
                <a:ext cx="1090601" cy="630901"/>
              </a:xfrm>
              <a:custGeom>
                <a:avLst/>
                <a:gdLst/>
                <a:ahLst/>
                <a:cxnLst/>
                <a:rect l="l" t="t" r="r" b="b"/>
                <a:pathLst>
                  <a:path w="1090601" h="630901" extrusionOk="0">
                    <a:moveTo>
                      <a:pt x="578158" y="615410"/>
                    </a:moveTo>
                    <a:lnTo>
                      <a:pt x="26838" y="296323"/>
                    </a:lnTo>
                    <a:cubicBezTo>
                      <a:pt x="-12895" y="273368"/>
                      <a:pt x="-7952" y="233172"/>
                      <a:pt x="37960" y="206597"/>
                    </a:cubicBezTo>
                    <a:lnTo>
                      <a:pt x="395272" y="0"/>
                    </a:lnTo>
                    <a:lnTo>
                      <a:pt x="1090601" y="402241"/>
                    </a:lnTo>
                    <a:lnTo>
                      <a:pt x="733764" y="608838"/>
                    </a:lnTo>
                    <a:cubicBezTo>
                      <a:pt x="687377" y="635508"/>
                      <a:pt x="617891" y="638366"/>
                      <a:pt x="578158" y="61541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53" name="Google Shape;353;p35"/>
              <p:cNvSpPr/>
              <p:nvPr/>
            </p:nvSpPr>
            <p:spPr>
              <a:xfrm>
                <a:off x="7252346" y="4430077"/>
                <a:ext cx="32128" cy="21050"/>
              </a:xfrm>
              <a:custGeom>
                <a:avLst/>
                <a:gdLst/>
                <a:ahLst/>
                <a:cxnLst/>
                <a:rect l="l" t="t" r="r" b="b"/>
                <a:pathLst>
                  <a:path w="32128" h="21050" extrusionOk="0">
                    <a:moveTo>
                      <a:pt x="32129" y="21050"/>
                    </a:moveTo>
                    <a:lnTo>
                      <a:pt x="32129" y="0"/>
                    </a:lnTo>
                    <a:lnTo>
                      <a:pt x="0" y="18574"/>
                    </a:lnTo>
                    <a:lnTo>
                      <a:pt x="32129" y="21050"/>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54" name="Google Shape;354;p35"/>
              <p:cNvSpPr/>
              <p:nvPr/>
            </p:nvSpPr>
            <p:spPr>
              <a:xfrm>
                <a:off x="6193906" y="4285773"/>
                <a:ext cx="32984" cy="21431"/>
              </a:xfrm>
              <a:custGeom>
                <a:avLst/>
                <a:gdLst/>
                <a:ahLst/>
                <a:cxnLst/>
                <a:rect l="l" t="t" r="r" b="b"/>
                <a:pathLst>
                  <a:path w="32984" h="21431" extrusionOk="0">
                    <a:moveTo>
                      <a:pt x="0" y="21431"/>
                    </a:moveTo>
                    <a:lnTo>
                      <a:pt x="0" y="0"/>
                    </a:lnTo>
                    <a:lnTo>
                      <a:pt x="32984" y="13716"/>
                    </a:lnTo>
                    <a:lnTo>
                      <a:pt x="0" y="21431"/>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55" name="Google Shape;355;p35"/>
              <p:cNvSpPr/>
              <p:nvPr/>
            </p:nvSpPr>
            <p:spPr>
              <a:xfrm>
                <a:off x="6193969" y="4027741"/>
                <a:ext cx="1090601" cy="630949"/>
              </a:xfrm>
              <a:custGeom>
                <a:avLst/>
                <a:gdLst/>
                <a:ahLst/>
                <a:cxnLst/>
                <a:rect l="l" t="t" r="r" b="b"/>
                <a:pathLst>
                  <a:path w="1090601" h="630949" extrusionOk="0">
                    <a:moveTo>
                      <a:pt x="578158" y="615410"/>
                    </a:moveTo>
                    <a:lnTo>
                      <a:pt x="26838" y="296418"/>
                    </a:lnTo>
                    <a:cubicBezTo>
                      <a:pt x="-12895" y="273368"/>
                      <a:pt x="-7952" y="233267"/>
                      <a:pt x="37960" y="206693"/>
                    </a:cubicBezTo>
                    <a:lnTo>
                      <a:pt x="395272" y="0"/>
                    </a:lnTo>
                    <a:lnTo>
                      <a:pt x="1090601" y="402336"/>
                    </a:lnTo>
                    <a:lnTo>
                      <a:pt x="733764" y="608934"/>
                    </a:lnTo>
                    <a:cubicBezTo>
                      <a:pt x="687377" y="635508"/>
                      <a:pt x="617891" y="638461"/>
                      <a:pt x="578158" y="615410"/>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56" name="Google Shape;356;p35"/>
              <p:cNvSpPr/>
              <p:nvPr/>
            </p:nvSpPr>
            <p:spPr>
              <a:xfrm>
                <a:off x="6504927" y="3742563"/>
                <a:ext cx="779547" cy="687514"/>
              </a:xfrm>
              <a:custGeom>
                <a:avLst/>
                <a:gdLst/>
                <a:ahLst/>
                <a:cxnLst/>
                <a:rect l="l" t="t" r="r" b="b"/>
                <a:pathLst>
                  <a:path w="779547" h="687514" extrusionOk="0">
                    <a:moveTo>
                      <a:pt x="86025" y="286131"/>
                    </a:moveTo>
                    <a:lnTo>
                      <a:pt x="0" y="0"/>
                    </a:lnTo>
                    <a:lnTo>
                      <a:pt x="702933" y="404050"/>
                    </a:lnTo>
                    <a:lnTo>
                      <a:pt x="779548" y="687514"/>
                    </a:lnTo>
                    <a:lnTo>
                      <a:pt x="86025" y="286131"/>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57" name="Google Shape;357;p35"/>
              <p:cNvSpPr/>
              <p:nvPr/>
            </p:nvSpPr>
            <p:spPr>
              <a:xfrm>
                <a:off x="7254152" y="4405788"/>
                <a:ext cx="30322" cy="36004"/>
              </a:xfrm>
              <a:custGeom>
                <a:avLst/>
                <a:gdLst/>
                <a:ahLst/>
                <a:cxnLst/>
                <a:rect l="l" t="t" r="r" b="b"/>
                <a:pathLst>
                  <a:path w="30322" h="36004" extrusionOk="0">
                    <a:moveTo>
                      <a:pt x="9981" y="36004"/>
                    </a:moveTo>
                    <a:lnTo>
                      <a:pt x="30323" y="24289"/>
                    </a:lnTo>
                    <a:lnTo>
                      <a:pt x="0" y="0"/>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58" name="Google Shape;358;p35"/>
              <p:cNvSpPr/>
              <p:nvPr/>
            </p:nvSpPr>
            <p:spPr>
              <a:xfrm>
                <a:off x="6482779" y="3753326"/>
                <a:ext cx="781258" cy="688466"/>
              </a:xfrm>
              <a:custGeom>
                <a:avLst/>
                <a:gdLst/>
                <a:ahLst/>
                <a:cxnLst/>
                <a:rect l="l" t="t" r="r" b="b"/>
                <a:pathLst>
                  <a:path w="781258" h="688466" extrusionOk="0">
                    <a:moveTo>
                      <a:pt x="86025" y="286131"/>
                    </a:moveTo>
                    <a:lnTo>
                      <a:pt x="0" y="0"/>
                    </a:lnTo>
                    <a:lnTo>
                      <a:pt x="702933" y="404051"/>
                    </a:lnTo>
                    <a:lnTo>
                      <a:pt x="781259" y="688467"/>
                    </a:lnTo>
                    <a:lnTo>
                      <a:pt x="86025" y="286131"/>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59" name="Google Shape;359;p35"/>
              <p:cNvSpPr/>
              <p:nvPr/>
            </p:nvSpPr>
            <p:spPr>
              <a:xfrm>
                <a:off x="5563120" y="1047716"/>
                <a:ext cx="2859545" cy="3884751"/>
              </a:xfrm>
              <a:custGeom>
                <a:avLst/>
                <a:gdLst/>
                <a:ahLst/>
                <a:cxnLst/>
                <a:rect l="l" t="t" r="r" b="b"/>
                <a:pathLst>
                  <a:path w="2859545" h="3884751" extrusionOk="0">
                    <a:moveTo>
                      <a:pt x="2790441" y="3876709"/>
                    </a:moveTo>
                    <a:lnTo>
                      <a:pt x="69105" y="2302131"/>
                    </a:lnTo>
                    <a:cubicBezTo>
                      <a:pt x="31083" y="2280033"/>
                      <a:pt x="0" y="2220787"/>
                      <a:pt x="0" y="2169829"/>
                    </a:cubicBezTo>
                    <a:lnTo>
                      <a:pt x="0" y="60708"/>
                    </a:lnTo>
                    <a:cubicBezTo>
                      <a:pt x="0" y="9654"/>
                      <a:pt x="30988" y="-13778"/>
                      <a:pt x="69105" y="8320"/>
                    </a:cubicBezTo>
                    <a:lnTo>
                      <a:pt x="2790441" y="1582517"/>
                    </a:lnTo>
                    <a:cubicBezTo>
                      <a:pt x="2828463" y="1604615"/>
                      <a:pt x="2859546" y="1663861"/>
                      <a:pt x="2859546" y="1714819"/>
                    </a:cubicBezTo>
                    <a:lnTo>
                      <a:pt x="2859546" y="3823940"/>
                    </a:lnTo>
                    <a:cubicBezTo>
                      <a:pt x="2859261" y="3874899"/>
                      <a:pt x="2828463" y="3898330"/>
                      <a:pt x="2790441" y="3876709"/>
                    </a:cubicBezTo>
                    <a:close/>
                  </a:path>
                </a:pathLst>
              </a:custGeom>
              <a:solidFill>
                <a:srgbClr val="C4C7D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60" name="Google Shape;360;p35"/>
              <p:cNvSpPr/>
              <p:nvPr/>
            </p:nvSpPr>
            <p:spPr>
              <a:xfrm>
                <a:off x="8367249" y="4838795"/>
                <a:ext cx="30132" cy="106965"/>
              </a:xfrm>
              <a:custGeom>
                <a:avLst/>
                <a:gdLst/>
                <a:ahLst/>
                <a:cxnLst/>
                <a:rect l="l" t="t" r="r" b="b"/>
                <a:pathLst>
                  <a:path w="30132" h="106965" extrusionOk="0">
                    <a:moveTo>
                      <a:pt x="0" y="106966"/>
                    </a:moveTo>
                    <a:lnTo>
                      <a:pt x="30132" y="89535"/>
                    </a:lnTo>
                    <a:lnTo>
                      <a:pt x="17110" y="0"/>
                    </a:lnTo>
                    <a:lnTo>
                      <a:pt x="0" y="106966"/>
                    </a:lnTo>
                    <a:close/>
                  </a:path>
                </a:pathLst>
              </a:custGeom>
              <a:solidFill>
                <a:srgbClr val="C4C7D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61" name="Google Shape;361;p35"/>
              <p:cNvSpPr/>
              <p:nvPr/>
            </p:nvSpPr>
            <p:spPr>
              <a:xfrm>
                <a:off x="5558272" y="1051845"/>
                <a:ext cx="72337" cy="31155"/>
              </a:xfrm>
              <a:custGeom>
                <a:avLst/>
                <a:gdLst/>
                <a:ahLst/>
                <a:cxnLst/>
                <a:rect l="l" t="t" r="r" b="b"/>
                <a:pathLst>
                  <a:path w="72337" h="31155" extrusionOk="0">
                    <a:moveTo>
                      <a:pt x="0" y="17240"/>
                    </a:moveTo>
                    <a:lnTo>
                      <a:pt x="29657" y="0"/>
                    </a:lnTo>
                    <a:lnTo>
                      <a:pt x="72337" y="24479"/>
                    </a:lnTo>
                    <a:cubicBezTo>
                      <a:pt x="72337" y="24479"/>
                      <a:pt x="26901" y="31433"/>
                      <a:pt x="25760" y="31147"/>
                    </a:cubicBezTo>
                    <a:cubicBezTo>
                      <a:pt x="24619" y="30861"/>
                      <a:pt x="0" y="17240"/>
                      <a:pt x="0" y="1724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62" name="Google Shape;362;p35"/>
              <p:cNvSpPr/>
              <p:nvPr/>
            </p:nvSpPr>
            <p:spPr>
              <a:xfrm>
                <a:off x="5538216" y="1062192"/>
                <a:ext cx="2859165" cy="3884558"/>
              </a:xfrm>
              <a:custGeom>
                <a:avLst/>
                <a:gdLst/>
                <a:ahLst/>
                <a:cxnLst/>
                <a:rect l="l" t="t" r="r" b="b"/>
                <a:pathLst>
                  <a:path w="2859165" h="3884558" extrusionOk="0">
                    <a:moveTo>
                      <a:pt x="2790061" y="3876234"/>
                    </a:moveTo>
                    <a:lnTo>
                      <a:pt x="69105" y="2302037"/>
                    </a:lnTo>
                    <a:cubicBezTo>
                      <a:pt x="31083" y="2279939"/>
                      <a:pt x="0" y="2220789"/>
                      <a:pt x="0" y="2169735"/>
                    </a:cubicBezTo>
                    <a:lnTo>
                      <a:pt x="0" y="60614"/>
                    </a:lnTo>
                    <a:cubicBezTo>
                      <a:pt x="0" y="9655"/>
                      <a:pt x="30893" y="-13776"/>
                      <a:pt x="69105" y="8322"/>
                    </a:cubicBezTo>
                    <a:lnTo>
                      <a:pt x="2790061" y="1582519"/>
                    </a:lnTo>
                    <a:cubicBezTo>
                      <a:pt x="2828083" y="1604617"/>
                      <a:pt x="2859166" y="1663862"/>
                      <a:pt x="2859166" y="1714821"/>
                    </a:cubicBezTo>
                    <a:lnTo>
                      <a:pt x="2859166" y="3824132"/>
                    </a:lnTo>
                    <a:cubicBezTo>
                      <a:pt x="2859166" y="3874900"/>
                      <a:pt x="2828273" y="3898332"/>
                      <a:pt x="2790061" y="3876234"/>
                    </a:cubicBezTo>
                    <a:close/>
                  </a:path>
                </a:pathLst>
              </a:custGeom>
              <a:solidFill>
                <a:srgbClr val="E4E7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63" name="Google Shape;363;p35"/>
              <p:cNvSpPr/>
              <p:nvPr/>
            </p:nvSpPr>
            <p:spPr>
              <a:xfrm>
                <a:off x="5533368" y="1064955"/>
                <a:ext cx="2859260" cy="3884554"/>
              </a:xfrm>
              <a:custGeom>
                <a:avLst/>
                <a:gdLst/>
                <a:ahLst/>
                <a:cxnLst/>
                <a:rect l="l" t="t" r="r" b="b"/>
                <a:pathLst>
                  <a:path w="2859260" h="3884554" extrusionOk="0">
                    <a:moveTo>
                      <a:pt x="2790156" y="3876234"/>
                    </a:moveTo>
                    <a:lnTo>
                      <a:pt x="69105" y="2302037"/>
                    </a:lnTo>
                    <a:cubicBezTo>
                      <a:pt x="31083" y="2279939"/>
                      <a:pt x="0" y="2220694"/>
                      <a:pt x="0" y="2169735"/>
                    </a:cubicBezTo>
                    <a:lnTo>
                      <a:pt x="0" y="60614"/>
                    </a:lnTo>
                    <a:cubicBezTo>
                      <a:pt x="0" y="9655"/>
                      <a:pt x="30988" y="-13776"/>
                      <a:pt x="69105" y="8322"/>
                    </a:cubicBezTo>
                    <a:lnTo>
                      <a:pt x="2790156" y="1582995"/>
                    </a:lnTo>
                    <a:cubicBezTo>
                      <a:pt x="2828178" y="1604998"/>
                      <a:pt x="2859261" y="1664243"/>
                      <a:pt x="2859261" y="1715297"/>
                    </a:cubicBezTo>
                    <a:lnTo>
                      <a:pt x="2859261" y="3823847"/>
                    </a:lnTo>
                    <a:cubicBezTo>
                      <a:pt x="2859261" y="3874900"/>
                      <a:pt x="2828273" y="3898332"/>
                      <a:pt x="2790156" y="3876234"/>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64" name="Google Shape;364;p35"/>
              <p:cNvSpPr/>
              <p:nvPr/>
            </p:nvSpPr>
            <p:spPr>
              <a:xfrm>
                <a:off x="5568443" y="1110406"/>
                <a:ext cx="2788159" cy="3702480"/>
              </a:xfrm>
              <a:custGeom>
                <a:avLst/>
                <a:gdLst/>
                <a:ahLst/>
                <a:cxnLst/>
                <a:rect l="l" t="t" r="r" b="b"/>
                <a:pathLst>
                  <a:path w="2788159" h="3702480" extrusionOk="0">
                    <a:moveTo>
                      <a:pt x="2786734" y="3702481"/>
                    </a:moveTo>
                    <a:lnTo>
                      <a:pt x="0" y="2089993"/>
                    </a:lnTo>
                    <a:lnTo>
                      <a:pt x="951" y="23640"/>
                    </a:lnTo>
                    <a:cubicBezTo>
                      <a:pt x="951" y="2494"/>
                      <a:pt x="15779" y="-6078"/>
                      <a:pt x="34030" y="4590"/>
                    </a:cubicBezTo>
                    <a:lnTo>
                      <a:pt x="2755080" y="1578691"/>
                    </a:lnTo>
                    <a:cubicBezTo>
                      <a:pt x="2774529" y="1591407"/>
                      <a:pt x="2786800" y="1612610"/>
                      <a:pt x="2788160" y="1635841"/>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65" name="Google Shape;365;p35"/>
              <p:cNvSpPr/>
              <p:nvPr/>
            </p:nvSpPr>
            <p:spPr>
              <a:xfrm>
                <a:off x="5762166" y="1403396"/>
                <a:ext cx="919754" cy="618313"/>
              </a:xfrm>
              <a:custGeom>
                <a:avLst/>
                <a:gdLst/>
                <a:ahLst/>
                <a:cxnLst/>
                <a:rect l="l" t="t" r="r" b="b"/>
                <a:pathLst>
                  <a:path w="919754" h="618313" extrusionOk="0">
                    <a:moveTo>
                      <a:pt x="906256" y="616665"/>
                    </a:moveTo>
                    <a:lnTo>
                      <a:pt x="13498" y="100220"/>
                    </a:lnTo>
                    <a:cubicBezTo>
                      <a:pt x="5142" y="94185"/>
                      <a:pt x="133" y="84538"/>
                      <a:pt x="0" y="74217"/>
                    </a:cubicBezTo>
                    <a:lnTo>
                      <a:pt x="0" y="11828"/>
                    </a:lnTo>
                    <a:cubicBezTo>
                      <a:pt x="0" y="2303"/>
                      <a:pt x="5988" y="-2745"/>
                      <a:pt x="13498" y="1541"/>
                    </a:cubicBezTo>
                    <a:lnTo>
                      <a:pt x="906256" y="517986"/>
                    </a:lnTo>
                    <a:cubicBezTo>
                      <a:pt x="914574" y="524052"/>
                      <a:pt x="919574" y="533680"/>
                      <a:pt x="919754" y="543990"/>
                    </a:cubicBezTo>
                    <a:lnTo>
                      <a:pt x="919754" y="606378"/>
                    </a:lnTo>
                    <a:cubicBezTo>
                      <a:pt x="919754" y="616380"/>
                      <a:pt x="913671" y="621047"/>
                      <a:pt x="906256" y="616665"/>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66" name="Google Shape;366;p35"/>
              <p:cNvSpPr/>
              <p:nvPr/>
            </p:nvSpPr>
            <p:spPr>
              <a:xfrm>
                <a:off x="5766158" y="1584712"/>
                <a:ext cx="686298" cy="451951"/>
              </a:xfrm>
              <a:custGeom>
                <a:avLst/>
                <a:gdLst/>
                <a:ahLst/>
                <a:cxnLst/>
                <a:rect l="l" t="t" r="r" b="b"/>
                <a:pathLst>
                  <a:path w="686298" h="451951" extrusionOk="0">
                    <a:moveTo>
                      <a:pt x="672991" y="450304"/>
                    </a:moveTo>
                    <a:lnTo>
                      <a:pt x="13593" y="68827"/>
                    </a:lnTo>
                    <a:cubicBezTo>
                      <a:pt x="5199" y="62853"/>
                      <a:pt x="152" y="53231"/>
                      <a:pt x="0" y="42919"/>
                    </a:cubicBezTo>
                    <a:lnTo>
                      <a:pt x="0" y="11868"/>
                    </a:lnTo>
                    <a:cubicBezTo>
                      <a:pt x="0" y="2343"/>
                      <a:pt x="6084" y="-2801"/>
                      <a:pt x="13593" y="1581"/>
                    </a:cubicBezTo>
                    <a:lnTo>
                      <a:pt x="672991" y="383057"/>
                    </a:lnTo>
                    <a:cubicBezTo>
                      <a:pt x="681261" y="389103"/>
                      <a:pt x="686194" y="398708"/>
                      <a:pt x="686299" y="408965"/>
                    </a:cubicBezTo>
                    <a:lnTo>
                      <a:pt x="686299" y="440017"/>
                    </a:lnTo>
                    <a:cubicBezTo>
                      <a:pt x="686299" y="450018"/>
                      <a:pt x="680405" y="454685"/>
                      <a:pt x="672991" y="45030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67" name="Google Shape;367;p35"/>
              <p:cNvSpPr/>
              <p:nvPr/>
            </p:nvSpPr>
            <p:spPr>
              <a:xfrm>
                <a:off x="5766158" y="1702632"/>
                <a:ext cx="686488" cy="451759"/>
              </a:xfrm>
              <a:custGeom>
                <a:avLst/>
                <a:gdLst/>
                <a:ahLst/>
                <a:cxnLst/>
                <a:rect l="l" t="t" r="r" b="b"/>
                <a:pathLst>
                  <a:path w="686488" h="451759" extrusionOk="0">
                    <a:moveTo>
                      <a:pt x="672991" y="450018"/>
                    </a:moveTo>
                    <a:lnTo>
                      <a:pt x="13593" y="69018"/>
                    </a:lnTo>
                    <a:cubicBezTo>
                      <a:pt x="5199" y="63044"/>
                      <a:pt x="152" y="53422"/>
                      <a:pt x="0" y="43110"/>
                    </a:cubicBezTo>
                    <a:lnTo>
                      <a:pt x="0" y="11868"/>
                    </a:lnTo>
                    <a:cubicBezTo>
                      <a:pt x="0" y="2343"/>
                      <a:pt x="6084" y="-2801"/>
                      <a:pt x="13593" y="1581"/>
                    </a:cubicBezTo>
                    <a:lnTo>
                      <a:pt x="672991" y="383343"/>
                    </a:lnTo>
                    <a:cubicBezTo>
                      <a:pt x="681337" y="389344"/>
                      <a:pt x="686337" y="398964"/>
                      <a:pt x="686489" y="409251"/>
                    </a:cubicBezTo>
                    <a:lnTo>
                      <a:pt x="686489" y="440302"/>
                    </a:lnTo>
                    <a:cubicBezTo>
                      <a:pt x="686299" y="450018"/>
                      <a:pt x="680405" y="454495"/>
                      <a:pt x="672991" y="450018"/>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68" name="Google Shape;368;p35"/>
              <p:cNvSpPr/>
              <p:nvPr/>
            </p:nvSpPr>
            <p:spPr>
              <a:xfrm>
                <a:off x="5766158" y="1820170"/>
                <a:ext cx="562156" cy="379997"/>
              </a:xfrm>
              <a:custGeom>
                <a:avLst/>
                <a:gdLst/>
                <a:ahLst/>
                <a:cxnLst/>
                <a:rect l="l" t="t" r="r" b="b"/>
                <a:pathLst>
                  <a:path w="562156" h="379997" extrusionOk="0">
                    <a:moveTo>
                      <a:pt x="548564" y="378390"/>
                    </a:moveTo>
                    <a:lnTo>
                      <a:pt x="13593" y="68827"/>
                    </a:lnTo>
                    <a:cubicBezTo>
                      <a:pt x="5199" y="62853"/>
                      <a:pt x="152" y="53231"/>
                      <a:pt x="0" y="42919"/>
                    </a:cubicBezTo>
                    <a:lnTo>
                      <a:pt x="0" y="11868"/>
                    </a:lnTo>
                    <a:cubicBezTo>
                      <a:pt x="0" y="2343"/>
                      <a:pt x="6084" y="-2801"/>
                      <a:pt x="13593" y="1581"/>
                    </a:cubicBezTo>
                    <a:lnTo>
                      <a:pt x="548564" y="311048"/>
                    </a:lnTo>
                    <a:cubicBezTo>
                      <a:pt x="556948" y="317077"/>
                      <a:pt x="561985" y="326717"/>
                      <a:pt x="562157" y="337051"/>
                    </a:cubicBezTo>
                    <a:lnTo>
                      <a:pt x="562157" y="368103"/>
                    </a:lnTo>
                    <a:cubicBezTo>
                      <a:pt x="562157" y="378104"/>
                      <a:pt x="556073" y="382676"/>
                      <a:pt x="548564" y="37839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69" name="Google Shape;369;p35"/>
              <p:cNvSpPr/>
              <p:nvPr/>
            </p:nvSpPr>
            <p:spPr>
              <a:xfrm>
                <a:off x="5762166" y="2639293"/>
                <a:ext cx="919754" cy="618340"/>
              </a:xfrm>
              <a:custGeom>
                <a:avLst/>
                <a:gdLst/>
                <a:ahLst/>
                <a:cxnLst/>
                <a:rect l="l" t="t" r="r" b="b"/>
                <a:pathLst>
                  <a:path w="919754" h="618340" extrusionOk="0">
                    <a:moveTo>
                      <a:pt x="906256" y="616732"/>
                    </a:moveTo>
                    <a:lnTo>
                      <a:pt x="13498" y="100287"/>
                    </a:lnTo>
                    <a:cubicBezTo>
                      <a:pt x="5142" y="94248"/>
                      <a:pt x="133" y="84609"/>
                      <a:pt x="0" y="74284"/>
                    </a:cubicBezTo>
                    <a:lnTo>
                      <a:pt x="0" y="11895"/>
                    </a:lnTo>
                    <a:cubicBezTo>
                      <a:pt x="0" y="1894"/>
                      <a:pt x="5988" y="-2678"/>
                      <a:pt x="13498" y="1608"/>
                    </a:cubicBezTo>
                    <a:lnTo>
                      <a:pt x="906256" y="518053"/>
                    </a:lnTo>
                    <a:cubicBezTo>
                      <a:pt x="914574" y="524121"/>
                      <a:pt x="919574" y="533751"/>
                      <a:pt x="919754" y="544057"/>
                    </a:cubicBezTo>
                    <a:lnTo>
                      <a:pt x="919754" y="606445"/>
                    </a:lnTo>
                    <a:cubicBezTo>
                      <a:pt x="919754" y="616447"/>
                      <a:pt x="913671" y="621019"/>
                      <a:pt x="906256" y="61673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70" name="Google Shape;370;p35"/>
              <p:cNvSpPr/>
              <p:nvPr/>
            </p:nvSpPr>
            <p:spPr>
              <a:xfrm>
                <a:off x="5766158" y="2821069"/>
                <a:ext cx="686488" cy="451519"/>
              </a:xfrm>
              <a:custGeom>
                <a:avLst/>
                <a:gdLst/>
                <a:ahLst/>
                <a:cxnLst/>
                <a:rect l="l" t="t" r="r" b="b"/>
                <a:pathLst>
                  <a:path w="686488" h="451519" extrusionOk="0">
                    <a:moveTo>
                      <a:pt x="672991" y="449910"/>
                    </a:moveTo>
                    <a:lnTo>
                      <a:pt x="13593" y="68910"/>
                    </a:lnTo>
                    <a:cubicBezTo>
                      <a:pt x="5209" y="62881"/>
                      <a:pt x="171" y="53242"/>
                      <a:pt x="0" y="42907"/>
                    </a:cubicBezTo>
                    <a:lnTo>
                      <a:pt x="0" y="11856"/>
                    </a:lnTo>
                    <a:cubicBezTo>
                      <a:pt x="0" y="1854"/>
                      <a:pt x="6084" y="-2718"/>
                      <a:pt x="13593" y="1664"/>
                    </a:cubicBezTo>
                    <a:lnTo>
                      <a:pt x="672991" y="382664"/>
                    </a:lnTo>
                    <a:cubicBezTo>
                      <a:pt x="681308" y="388731"/>
                      <a:pt x="686308" y="398361"/>
                      <a:pt x="686489" y="408667"/>
                    </a:cubicBezTo>
                    <a:lnTo>
                      <a:pt x="686489" y="439719"/>
                    </a:lnTo>
                    <a:cubicBezTo>
                      <a:pt x="686299" y="449625"/>
                      <a:pt x="680405" y="454197"/>
                      <a:pt x="672991" y="44991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71" name="Google Shape;371;p35"/>
              <p:cNvSpPr/>
              <p:nvPr/>
            </p:nvSpPr>
            <p:spPr>
              <a:xfrm>
                <a:off x="5766158" y="2938486"/>
                <a:ext cx="686488" cy="451826"/>
              </a:xfrm>
              <a:custGeom>
                <a:avLst/>
                <a:gdLst/>
                <a:ahLst/>
                <a:cxnLst/>
                <a:rect l="l" t="t" r="r" b="b"/>
                <a:pathLst>
                  <a:path w="686488" h="451826" extrusionOk="0">
                    <a:moveTo>
                      <a:pt x="672991" y="450223"/>
                    </a:moveTo>
                    <a:lnTo>
                      <a:pt x="13593" y="68747"/>
                    </a:lnTo>
                    <a:cubicBezTo>
                      <a:pt x="5228" y="62756"/>
                      <a:pt x="190" y="53145"/>
                      <a:pt x="0" y="42839"/>
                    </a:cubicBezTo>
                    <a:lnTo>
                      <a:pt x="0" y="11787"/>
                    </a:lnTo>
                    <a:cubicBezTo>
                      <a:pt x="0" y="2262"/>
                      <a:pt x="6084" y="-2786"/>
                      <a:pt x="13593" y="1595"/>
                    </a:cubicBezTo>
                    <a:lnTo>
                      <a:pt x="672991" y="382595"/>
                    </a:lnTo>
                    <a:cubicBezTo>
                      <a:pt x="681308" y="388663"/>
                      <a:pt x="686308" y="398293"/>
                      <a:pt x="686489" y="408599"/>
                    </a:cubicBezTo>
                    <a:lnTo>
                      <a:pt x="686489" y="439650"/>
                    </a:lnTo>
                    <a:cubicBezTo>
                      <a:pt x="686299" y="449937"/>
                      <a:pt x="680405" y="454509"/>
                      <a:pt x="672991" y="450223"/>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72" name="Google Shape;372;p35"/>
              <p:cNvSpPr/>
              <p:nvPr/>
            </p:nvSpPr>
            <p:spPr>
              <a:xfrm>
                <a:off x="5766158" y="3056051"/>
                <a:ext cx="562156" cy="379920"/>
              </a:xfrm>
              <a:custGeom>
                <a:avLst/>
                <a:gdLst/>
                <a:ahLst/>
                <a:cxnLst/>
                <a:rect l="l" t="t" r="r" b="b"/>
                <a:pathLst>
                  <a:path w="562156" h="379920" extrusionOk="0">
                    <a:moveTo>
                      <a:pt x="548564" y="378378"/>
                    </a:moveTo>
                    <a:lnTo>
                      <a:pt x="13593" y="68910"/>
                    </a:lnTo>
                    <a:cubicBezTo>
                      <a:pt x="5199" y="62900"/>
                      <a:pt x="152" y="53242"/>
                      <a:pt x="0" y="42907"/>
                    </a:cubicBezTo>
                    <a:lnTo>
                      <a:pt x="0" y="11856"/>
                    </a:lnTo>
                    <a:cubicBezTo>
                      <a:pt x="0" y="1854"/>
                      <a:pt x="6084" y="-2718"/>
                      <a:pt x="13593" y="1664"/>
                    </a:cubicBezTo>
                    <a:lnTo>
                      <a:pt x="548564" y="311131"/>
                    </a:lnTo>
                    <a:cubicBezTo>
                      <a:pt x="556948" y="317161"/>
                      <a:pt x="561985" y="326800"/>
                      <a:pt x="562157" y="337134"/>
                    </a:cubicBezTo>
                    <a:lnTo>
                      <a:pt x="562157" y="368186"/>
                    </a:lnTo>
                    <a:cubicBezTo>
                      <a:pt x="562157" y="378187"/>
                      <a:pt x="556073" y="382473"/>
                      <a:pt x="548564" y="37837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73" name="Google Shape;373;p35"/>
              <p:cNvSpPr/>
              <p:nvPr/>
            </p:nvSpPr>
            <p:spPr>
              <a:xfrm>
                <a:off x="6897600" y="3332192"/>
                <a:ext cx="1250451" cy="1162368"/>
              </a:xfrm>
              <a:custGeom>
                <a:avLst/>
                <a:gdLst/>
                <a:ahLst/>
                <a:cxnLst/>
                <a:rect l="l" t="t" r="r" b="b"/>
                <a:pathLst>
                  <a:path w="1250451" h="1162368" extrusionOk="0">
                    <a:moveTo>
                      <a:pt x="9696" y="77186"/>
                    </a:moveTo>
                    <a:cubicBezTo>
                      <a:pt x="9696" y="77186"/>
                      <a:pt x="108173" y="160053"/>
                      <a:pt x="250376" y="46896"/>
                    </a:cubicBezTo>
                    <a:cubicBezTo>
                      <a:pt x="351895" y="-36543"/>
                      <a:pt x="442672" y="11082"/>
                      <a:pt x="493242" y="39657"/>
                    </a:cubicBezTo>
                    <a:cubicBezTo>
                      <a:pt x="543811" y="68232"/>
                      <a:pt x="616813" y="85758"/>
                      <a:pt x="755879" y="337409"/>
                    </a:cubicBezTo>
                    <a:cubicBezTo>
                      <a:pt x="755879" y="337409"/>
                      <a:pt x="801125" y="416276"/>
                      <a:pt x="875839" y="459519"/>
                    </a:cubicBezTo>
                    <a:cubicBezTo>
                      <a:pt x="950552" y="502763"/>
                      <a:pt x="986483" y="481617"/>
                      <a:pt x="1045227" y="392844"/>
                    </a:cubicBezTo>
                    <a:cubicBezTo>
                      <a:pt x="1103971" y="304071"/>
                      <a:pt x="1142469" y="205773"/>
                      <a:pt x="1250452" y="269972"/>
                    </a:cubicBezTo>
                    <a:lnTo>
                      <a:pt x="1250452" y="1162369"/>
                    </a:lnTo>
                    <a:lnTo>
                      <a:pt x="0" y="439707"/>
                    </a:lnTo>
                    <a:lnTo>
                      <a:pt x="0" y="71375"/>
                    </a:lnTo>
                    <a:close/>
                  </a:path>
                </a:pathLst>
              </a:custGeom>
              <a:solidFill>
                <a:srgbClr val="F5F6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74" name="Google Shape;374;p35"/>
              <p:cNvSpPr/>
              <p:nvPr/>
            </p:nvSpPr>
            <p:spPr>
              <a:xfrm>
                <a:off x="5766443" y="2003281"/>
                <a:ext cx="882682" cy="1029375"/>
              </a:xfrm>
              <a:custGeom>
                <a:avLst/>
                <a:gdLst/>
                <a:ahLst/>
                <a:cxnLst/>
                <a:rect l="l" t="t" r="r" b="b"/>
                <a:pathLst>
                  <a:path w="882682" h="1029375" extrusionOk="0">
                    <a:moveTo>
                      <a:pt x="869090" y="1027764"/>
                    </a:moveTo>
                    <a:lnTo>
                      <a:pt x="13593" y="532464"/>
                    </a:lnTo>
                    <a:cubicBezTo>
                      <a:pt x="5209" y="526435"/>
                      <a:pt x="171" y="516796"/>
                      <a:pt x="0" y="506461"/>
                    </a:cubicBezTo>
                    <a:lnTo>
                      <a:pt x="0" y="11828"/>
                    </a:lnTo>
                    <a:cubicBezTo>
                      <a:pt x="0" y="2303"/>
                      <a:pt x="6084" y="-2745"/>
                      <a:pt x="13593" y="1541"/>
                    </a:cubicBezTo>
                    <a:lnTo>
                      <a:pt x="869090" y="496841"/>
                    </a:lnTo>
                    <a:cubicBezTo>
                      <a:pt x="877474" y="502870"/>
                      <a:pt x="882512" y="512510"/>
                      <a:pt x="882683" y="522844"/>
                    </a:cubicBezTo>
                    <a:lnTo>
                      <a:pt x="882683" y="1017668"/>
                    </a:lnTo>
                    <a:cubicBezTo>
                      <a:pt x="882683" y="1027479"/>
                      <a:pt x="876599" y="1032051"/>
                      <a:pt x="869090" y="102776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75" name="Google Shape;375;p35"/>
              <p:cNvSpPr/>
              <p:nvPr/>
            </p:nvSpPr>
            <p:spPr>
              <a:xfrm>
                <a:off x="6897600" y="3388613"/>
                <a:ext cx="1250451" cy="1106424"/>
              </a:xfrm>
              <a:custGeom>
                <a:avLst/>
                <a:gdLst/>
                <a:ahLst/>
                <a:cxnLst/>
                <a:rect l="l" t="t" r="r" b="b"/>
                <a:pathLst>
                  <a:path w="1250451" h="1106424" extrusionOk="0">
                    <a:moveTo>
                      <a:pt x="0" y="0"/>
                    </a:moveTo>
                    <a:lnTo>
                      <a:pt x="0" y="383096"/>
                    </a:lnTo>
                    <a:lnTo>
                      <a:pt x="1250452" y="1106424"/>
                    </a:lnTo>
                    <a:lnTo>
                      <a:pt x="1250452" y="214027"/>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76" name="Google Shape;376;p35"/>
              <p:cNvSpPr/>
              <p:nvPr/>
            </p:nvSpPr>
            <p:spPr>
              <a:xfrm>
                <a:off x="7389036" y="3376326"/>
                <a:ext cx="9505" cy="678751"/>
              </a:xfrm>
              <a:custGeom>
                <a:avLst/>
                <a:gdLst/>
                <a:ahLst/>
                <a:cxnLst/>
                <a:rect l="l" t="t" r="r" b="b"/>
                <a:pathLst>
                  <a:path w="9505" h="678751" extrusionOk="0">
                    <a:moveTo>
                      <a:pt x="0" y="0"/>
                    </a:moveTo>
                    <a:lnTo>
                      <a:pt x="0" y="678752"/>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77" name="Google Shape;377;p35"/>
              <p:cNvSpPr/>
              <p:nvPr/>
            </p:nvSpPr>
            <p:spPr>
              <a:xfrm>
                <a:off x="7771633" y="3805618"/>
                <a:ext cx="9505" cy="470725"/>
              </a:xfrm>
              <a:custGeom>
                <a:avLst/>
                <a:gdLst/>
                <a:ahLst/>
                <a:cxnLst/>
                <a:rect l="l" t="t" r="r" b="b"/>
                <a:pathLst>
                  <a:path w="9505" h="470725" extrusionOk="0">
                    <a:moveTo>
                      <a:pt x="0" y="0"/>
                    </a:moveTo>
                    <a:lnTo>
                      <a:pt x="0" y="470725"/>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78" name="Google Shape;378;p35"/>
              <p:cNvSpPr/>
              <p:nvPr/>
            </p:nvSpPr>
            <p:spPr>
              <a:xfrm>
                <a:off x="6897600" y="3332663"/>
                <a:ext cx="1250451" cy="479359"/>
              </a:xfrm>
              <a:custGeom>
                <a:avLst/>
                <a:gdLst/>
                <a:ahLst/>
                <a:cxnLst/>
                <a:rect l="l" t="t" r="r" b="b"/>
                <a:pathLst>
                  <a:path w="1250451" h="479359" extrusionOk="0">
                    <a:moveTo>
                      <a:pt x="0" y="70905"/>
                    </a:moveTo>
                    <a:cubicBezTo>
                      <a:pt x="221859" y="208732"/>
                      <a:pt x="253227" y="-102831"/>
                      <a:pt x="494953" y="36996"/>
                    </a:cubicBezTo>
                    <a:cubicBezTo>
                      <a:pt x="736678" y="176823"/>
                      <a:pt x="703314" y="359036"/>
                      <a:pt x="881732" y="462288"/>
                    </a:cubicBezTo>
                    <a:cubicBezTo>
                      <a:pt x="1060151" y="565538"/>
                      <a:pt x="1064333" y="162250"/>
                      <a:pt x="1250452" y="269978"/>
                    </a:cubicBezTo>
                  </a:path>
                </a:pathLst>
              </a:custGeom>
              <a:noFill/>
              <a:ln w="14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79" name="Google Shape;379;p35"/>
              <p:cNvSpPr/>
              <p:nvPr/>
            </p:nvSpPr>
            <p:spPr>
              <a:xfrm rot="-1801764">
                <a:off x="7364922" y="3334621"/>
                <a:ext cx="48054" cy="83555"/>
              </a:xfrm>
              <a:custGeom>
                <a:avLst/>
                <a:gdLst/>
                <a:ahLst/>
                <a:cxnLst/>
                <a:rect l="l" t="t" r="r" b="b"/>
                <a:pathLst>
                  <a:path w="48097" h="83629" extrusionOk="0">
                    <a:moveTo>
                      <a:pt x="48098" y="41815"/>
                    </a:moveTo>
                    <a:cubicBezTo>
                      <a:pt x="48098" y="64908"/>
                      <a:pt x="37331" y="83629"/>
                      <a:pt x="24049" y="83629"/>
                    </a:cubicBezTo>
                    <a:cubicBezTo>
                      <a:pt x="10767" y="83629"/>
                      <a:pt x="0" y="64908"/>
                      <a:pt x="0" y="41815"/>
                    </a:cubicBezTo>
                    <a:cubicBezTo>
                      <a:pt x="0" y="18721"/>
                      <a:pt x="10767" y="0"/>
                      <a:pt x="24049" y="0"/>
                    </a:cubicBezTo>
                    <a:cubicBezTo>
                      <a:pt x="37331" y="0"/>
                      <a:pt x="48098" y="18721"/>
                      <a:pt x="48098" y="4181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80" name="Google Shape;380;p35"/>
              <p:cNvSpPr/>
              <p:nvPr/>
            </p:nvSpPr>
            <p:spPr>
              <a:xfrm rot="-1790023">
                <a:off x="8141346" y="3571007"/>
                <a:ext cx="48265" cy="83920"/>
              </a:xfrm>
              <a:custGeom>
                <a:avLst/>
                <a:gdLst/>
                <a:ahLst/>
                <a:cxnLst/>
                <a:rect l="l" t="t" r="r" b="b"/>
                <a:pathLst>
                  <a:path w="48263" h="83917" extrusionOk="0">
                    <a:moveTo>
                      <a:pt x="48265" y="41960"/>
                    </a:moveTo>
                    <a:cubicBezTo>
                      <a:pt x="48265" y="65133"/>
                      <a:pt x="37461" y="83919"/>
                      <a:pt x="24134" y="83919"/>
                    </a:cubicBezTo>
                    <a:cubicBezTo>
                      <a:pt x="10806" y="83919"/>
                      <a:pt x="2" y="65133"/>
                      <a:pt x="2" y="41960"/>
                    </a:cubicBezTo>
                    <a:cubicBezTo>
                      <a:pt x="2" y="18787"/>
                      <a:pt x="10806" y="1"/>
                      <a:pt x="24134" y="1"/>
                    </a:cubicBezTo>
                    <a:cubicBezTo>
                      <a:pt x="37461" y="1"/>
                      <a:pt x="48265" y="18787"/>
                      <a:pt x="48265" y="4196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81" name="Google Shape;381;p35"/>
              <p:cNvSpPr/>
              <p:nvPr/>
            </p:nvSpPr>
            <p:spPr>
              <a:xfrm rot="-1790023">
                <a:off x="7763340" y="3766404"/>
                <a:ext cx="48265" cy="83920"/>
              </a:xfrm>
              <a:custGeom>
                <a:avLst/>
                <a:gdLst/>
                <a:ahLst/>
                <a:cxnLst/>
                <a:rect l="l" t="t" r="r" b="b"/>
                <a:pathLst>
                  <a:path w="48263" h="83917" extrusionOk="0">
                    <a:moveTo>
                      <a:pt x="48265" y="41960"/>
                    </a:moveTo>
                    <a:cubicBezTo>
                      <a:pt x="48265" y="65133"/>
                      <a:pt x="37461" y="83919"/>
                      <a:pt x="24133" y="83919"/>
                    </a:cubicBezTo>
                    <a:cubicBezTo>
                      <a:pt x="10806" y="83919"/>
                      <a:pt x="2" y="65133"/>
                      <a:pt x="2" y="41960"/>
                    </a:cubicBezTo>
                    <a:cubicBezTo>
                      <a:pt x="2" y="18787"/>
                      <a:pt x="10806" y="1"/>
                      <a:pt x="24133" y="1"/>
                    </a:cubicBezTo>
                    <a:cubicBezTo>
                      <a:pt x="37461" y="1"/>
                      <a:pt x="48265" y="18787"/>
                      <a:pt x="48265" y="4196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82" name="Google Shape;382;p35"/>
              <p:cNvSpPr/>
              <p:nvPr/>
            </p:nvSpPr>
            <p:spPr>
              <a:xfrm rot="-1801764">
                <a:off x="6873548" y="3361832"/>
                <a:ext cx="48054" cy="83555"/>
              </a:xfrm>
              <a:custGeom>
                <a:avLst/>
                <a:gdLst/>
                <a:ahLst/>
                <a:cxnLst/>
                <a:rect l="l" t="t" r="r" b="b"/>
                <a:pathLst>
                  <a:path w="48097" h="83629" extrusionOk="0">
                    <a:moveTo>
                      <a:pt x="48098" y="41815"/>
                    </a:moveTo>
                    <a:cubicBezTo>
                      <a:pt x="48098" y="64908"/>
                      <a:pt x="37331" y="83629"/>
                      <a:pt x="24049" y="83629"/>
                    </a:cubicBezTo>
                    <a:cubicBezTo>
                      <a:pt x="10767" y="83629"/>
                      <a:pt x="0" y="64908"/>
                      <a:pt x="0" y="41815"/>
                    </a:cubicBezTo>
                    <a:cubicBezTo>
                      <a:pt x="0" y="18721"/>
                      <a:pt x="10767" y="0"/>
                      <a:pt x="24049" y="0"/>
                    </a:cubicBezTo>
                    <a:cubicBezTo>
                      <a:pt x="37331" y="0"/>
                      <a:pt x="48098" y="18721"/>
                      <a:pt x="48098" y="4181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83" name="Google Shape;383;p35"/>
              <p:cNvSpPr/>
              <p:nvPr/>
            </p:nvSpPr>
            <p:spPr>
              <a:xfrm>
                <a:off x="6868038" y="2430219"/>
                <a:ext cx="78705" cy="316778"/>
              </a:xfrm>
              <a:custGeom>
                <a:avLst/>
                <a:gdLst/>
                <a:ahLst/>
                <a:cxnLst/>
                <a:rect l="l" t="t" r="r" b="b"/>
                <a:pathLst>
                  <a:path w="78705" h="316778" extrusionOk="0">
                    <a:moveTo>
                      <a:pt x="64828" y="315171"/>
                    </a:moveTo>
                    <a:lnTo>
                      <a:pt x="13593" y="285548"/>
                    </a:lnTo>
                    <a:cubicBezTo>
                      <a:pt x="5209" y="279519"/>
                      <a:pt x="171" y="269880"/>
                      <a:pt x="0" y="259545"/>
                    </a:cubicBezTo>
                    <a:lnTo>
                      <a:pt x="0" y="11895"/>
                    </a:lnTo>
                    <a:cubicBezTo>
                      <a:pt x="0" y="1894"/>
                      <a:pt x="6083" y="-2678"/>
                      <a:pt x="13593" y="1608"/>
                    </a:cubicBezTo>
                    <a:lnTo>
                      <a:pt x="64828" y="31326"/>
                    </a:lnTo>
                    <a:cubicBezTo>
                      <a:pt x="73193" y="37136"/>
                      <a:pt x="78335" y="46566"/>
                      <a:pt x="78706" y="56758"/>
                    </a:cubicBezTo>
                    <a:lnTo>
                      <a:pt x="78706" y="304884"/>
                    </a:lnTo>
                    <a:cubicBezTo>
                      <a:pt x="78706" y="314885"/>
                      <a:pt x="72337" y="319457"/>
                      <a:pt x="64828" y="315171"/>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84" name="Google Shape;384;p35"/>
              <p:cNvSpPr/>
              <p:nvPr/>
            </p:nvSpPr>
            <p:spPr>
              <a:xfrm>
                <a:off x="6986477" y="2241366"/>
                <a:ext cx="78420" cy="573928"/>
              </a:xfrm>
              <a:custGeom>
                <a:avLst/>
                <a:gdLst/>
                <a:ahLst/>
                <a:cxnLst/>
                <a:rect l="l" t="t" r="r" b="b"/>
                <a:pathLst>
                  <a:path w="78420" h="573928" extrusionOk="0">
                    <a:moveTo>
                      <a:pt x="64828" y="572319"/>
                    </a:moveTo>
                    <a:lnTo>
                      <a:pt x="13593" y="542601"/>
                    </a:lnTo>
                    <a:cubicBezTo>
                      <a:pt x="5199" y="536629"/>
                      <a:pt x="152" y="527009"/>
                      <a:pt x="0" y="516693"/>
                    </a:cubicBezTo>
                    <a:lnTo>
                      <a:pt x="0" y="11868"/>
                    </a:lnTo>
                    <a:cubicBezTo>
                      <a:pt x="0" y="2343"/>
                      <a:pt x="6084" y="-2801"/>
                      <a:pt x="13593" y="1581"/>
                    </a:cubicBezTo>
                    <a:lnTo>
                      <a:pt x="64828" y="31299"/>
                    </a:lnTo>
                    <a:cubicBezTo>
                      <a:pt x="73211" y="37328"/>
                      <a:pt x="78249" y="46967"/>
                      <a:pt x="78421" y="57302"/>
                    </a:cubicBezTo>
                    <a:lnTo>
                      <a:pt x="78421" y="562127"/>
                    </a:lnTo>
                    <a:cubicBezTo>
                      <a:pt x="78041" y="572033"/>
                      <a:pt x="71957" y="576605"/>
                      <a:pt x="64828" y="57231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85" name="Google Shape;385;p35"/>
              <p:cNvSpPr/>
              <p:nvPr/>
            </p:nvSpPr>
            <p:spPr>
              <a:xfrm>
                <a:off x="7222119" y="2426981"/>
                <a:ext cx="78420" cy="524860"/>
              </a:xfrm>
              <a:custGeom>
                <a:avLst/>
                <a:gdLst/>
                <a:ahLst/>
                <a:cxnLst/>
                <a:rect l="l" t="t" r="r" b="b"/>
                <a:pathLst>
                  <a:path w="78420" h="524860" extrusionOk="0">
                    <a:moveTo>
                      <a:pt x="64828" y="523197"/>
                    </a:moveTo>
                    <a:lnTo>
                      <a:pt x="13593" y="493574"/>
                    </a:lnTo>
                    <a:cubicBezTo>
                      <a:pt x="5181" y="487583"/>
                      <a:pt x="124" y="477915"/>
                      <a:pt x="0" y="467571"/>
                    </a:cubicBezTo>
                    <a:lnTo>
                      <a:pt x="0" y="11895"/>
                    </a:lnTo>
                    <a:cubicBezTo>
                      <a:pt x="0" y="1894"/>
                      <a:pt x="6083" y="-2678"/>
                      <a:pt x="13593" y="1608"/>
                    </a:cubicBezTo>
                    <a:lnTo>
                      <a:pt x="64828" y="31231"/>
                    </a:lnTo>
                    <a:cubicBezTo>
                      <a:pt x="73211" y="37260"/>
                      <a:pt x="78249" y="46899"/>
                      <a:pt x="78421" y="57234"/>
                    </a:cubicBezTo>
                    <a:lnTo>
                      <a:pt x="78421" y="513005"/>
                    </a:lnTo>
                    <a:cubicBezTo>
                      <a:pt x="78421" y="523006"/>
                      <a:pt x="72337" y="527578"/>
                      <a:pt x="64828" y="523197"/>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86" name="Google Shape;386;p35"/>
              <p:cNvSpPr/>
              <p:nvPr/>
            </p:nvSpPr>
            <p:spPr>
              <a:xfrm>
                <a:off x="7340177" y="2573447"/>
                <a:ext cx="78420" cy="446687"/>
              </a:xfrm>
              <a:custGeom>
                <a:avLst/>
                <a:gdLst/>
                <a:ahLst/>
                <a:cxnLst/>
                <a:rect l="l" t="t" r="r" b="b"/>
                <a:pathLst>
                  <a:path w="78420" h="446687" extrusionOk="0">
                    <a:moveTo>
                      <a:pt x="64827" y="445025"/>
                    </a:moveTo>
                    <a:lnTo>
                      <a:pt x="13593" y="415402"/>
                    </a:lnTo>
                    <a:cubicBezTo>
                      <a:pt x="5209" y="409373"/>
                      <a:pt x="171" y="399734"/>
                      <a:pt x="0" y="389399"/>
                    </a:cubicBezTo>
                    <a:lnTo>
                      <a:pt x="0" y="11828"/>
                    </a:lnTo>
                    <a:cubicBezTo>
                      <a:pt x="0" y="2303"/>
                      <a:pt x="6083" y="-2745"/>
                      <a:pt x="13593" y="1541"/>
                    </a:cubicBezTo>
                    <a:lnTo>
                      <a:pt x="64827" y="31259"/>
                    </a:lnTo>
                    <a:cubicBezTo>
                      <a:pt x="73221" y="37231"/>
                      <a:pt x="78268" y="46851"/>
                      <a:pt x="78421" y="57167"/>
                    </a:cubicBezTo>
                    <a:lnTo>
                      <a:pt x="78421" y="434738"/>
                    </a:lnTo>
                    <a:cubicBezTo>
                      <a:pt x="78421" y="444835"/>
                      <a:pt x="72337" y="449406"/>
                      <a:pt x="64827" y="44502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87" name="Google Shape;387;p35"/>
              <p:cNvSpPr/>
              <p:nvPr/>
            </p:nvSpPr>
            <p:spPr>
              <a:xfrm>
                <a:off x="7575249" y="2900319"/>
                <a:ext cx="78325" cy="255777"/>
              </a:xfrm>
              <a:custGeom>
                <a:avLst/>
                <a:gdLst/>
                <a:ahLst/>
                <a:cxnLst/>
                <a:rect l="l" t="t" r="r" b="b"/>
                <a:pathLst>
                  <a:path w="78325" h="255777" extrusionOk="0">
                    <a:moveTo>
                      <a:pt x="64828" y="254170"/>
                    </a:moveTo>
                    <a:lnTo>
                      <a:pt x="13498" y="224547"/>
                    </a:lnTo>
                    <a:cubicBezTo>
                      <a:pt x="5143" y="218508"/>
                      <a:pt x="133" y="208869"/>
                      <a:pt x="0" y="198544"/>
                    </a:cubicBezTo>
                    <a:lnTo>
                      <a:pt x="0" y="11949"/>
                    </a:lnTo>
                    <a:cubicBezTo>
                      <a:pt x="0" y="1853"/>
                      <a:pt x="5989" y="-2719"/>
                      <a:pt x="13498" y="1662"/>
                    </a:cubicBezTo>
                    <a:lnTo>
                      <a:pt x="64828" y="31285"/>
                    </a:lnTo>
                    <a:cubicBezTo>
                      <a:pt x="73145" y="37352"/>
                      <a:pt x="78145" y="46982"/>
                      <a:pt x="78325" y="57288"/>
                    </a:cubicBezTo>
                    <a:lnTo>
                      <a:pt x="78325" y="243883"/>
                    </a:lnTo>
                    <a:cubicBezTo>
                      <a:pt x="78325" y="253884"/>
                      <a:pt x="72242" y="258456"/>
                      <a:pt x="64828" y="25417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88" name="Google Shape;388;p35"/>
              <p:cNvSpPr/>
              <p:nvPr/>
            </p:nvSpPr>
            <p:spPr>
              <a:xfrm>
                <a:off x="7693593" y="2520557"/>
                <a:ext cx="78420" cy="703833"/>
              </a:xfrm>
              <a:custGeom>
                <a:avLst/>
                <a:gdLst/>
                <a:ahLst/>
                <a:cxnLst/>
                <a:rect l="l" t="t" r="r" b="b"/>
                <a:pathLst>
                  <a:path w="78420" h="703833" extrusionOk="0">
                    <a:moveTo>
                      <a:pt x="64447" y="702226"/>
                    </a:moveTo>
                    <a:lnTo>
                      <a:pt x="13593" y="672508"/>
                    </a:lnTo>
                    <a:cubicBezTo>
                      <a:pt x="5199" y="666536"/>
                      <a:pt x="152" y="656916"/>
                      <a:pt x="0" y="646600"/>
                    </a:cubicBezTo>
                    <a:lnTo>
                      <a:pt x="0" y="11949"/>
                    </a:lnTo>
                    <a:cubicBezTo>
                      <a:pt x="0" y="1853"/>
                      <a:pt x="6083" y="-2719"/>
                      <a:pt x="13593" y="1662"/>
                    </a:cubicBezTo>
                    <a:lnTo>
                      <a:pt x="64828" y="31285"/>
                    </a:lnTo>
                    <a:cubicBezTo>
                      <a:pt x="73221" y="37305"/>
                      <a:pt x="78268" y="46954"/>
                      <a:pt x="78421" y="57288"/>
                    </a:cubicBezTo>
                    <a:lnTo>
                      <a:pt x="78421" y="691939"/>
                    </a:lnTo>
                    <a:cubicBezTo>
                      <a:pt x="78040" y="701940"/>
                      <a:pt x="71957" y="706512"/>
                      <a:pt x="64447" y="70222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89" name="Google Shape;389;p35"/>
              <p:cNvSpPr/>
              <p:nvPr/>
            </p:nvSpPr>
            <p:spPr>
              <a:xfrm>
                <a:off x="7981135" y="3135165"/>
                <a:ext cx="78420" cy="255818"/>
              </a:xfrm>
              <a:custGeom>
                <a:avLst/>
                <a:gdLst/>
                <a:ahLst/>
                <a:cxnLst/>
                <a:rect l="l" t="t" r="r" b="b"/>
                <a:pathLst>
                  <a:path w="78420" h="255818" extrusionOk="0">
                    <a:moveTo>
                      <a:pt x="64828" y="254211"/>
                    </a:moveTo>
                    <a:lnTo>
                      <a:pt x="13593" y="224493"/>
                    </a:lnTo>
                    <a:cubicBezTo>
                      <a:pt x="5199" y="218521"/>
                      <a:pt x="152" y="208900"/>
                      <a:pt x="0" y="198585"/>
                    </a:cubicBezTo>
                    <a:lnTo>
                      <a:pt x="0" y="11895"/>
                    </a:lnTo>
                    <a:cubicBezTo>
                      <a:pt x="0" y="1894"/>
                      <a:pt x="6083" y="-2678"/>
                      <a:pt x="13593" y="1608"/>
                    </a:cubicBezTo>
                    <a:lnTo>
                      <a:pt x="64828" y="31326"/>
                    </a:lnTo>
                    <a:cubicBezTo>
                      <a:pt x="73240" y="37317"/>
                      <a:pt x="78297" y="46985"/>
                      <a:pt x="78421" y="57329"/>
                    </a:cubicBezTo>
                    <a:lnTo>
                      <a:pt x="78421" y="243924"/>
                    </a:lnTo>
                    <a:cubicBezTo>
                      <a:pt x="78421" y="253925"/>
                      <a:pt x="72337" y="258497"/>
                      <a:pt x="64828" y="254211"/>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90" name="Google Shape;390;p35"/>
              <p:cNvSpPr/>
              <p:nvPr/>
            </p:nvSpPr>
            <p:spPr>
              <a:xfrm>
                <a:off x="8099193" y="3142308"/>
                <a:ext cx="78420" cy="316963"/>
              </a:xfrm>
              <a:custGeom>
                <a:avLst/>
                <a:gdLst/>
                <a:ahLst/>
                <a:cxnLst/>
                <a:rect l="l" t="t" r="r" b="b"/>
                <a:pathLst>
                  <a:path w="78420" h="316963" extrusionOk="0">
                    <a:moveTo>
                      <a:pt x="64828" y="315266"/>
                    </a:moveTo>
                    <a:lnTo>
                      <a:pt x="13593" y="285548"/>
                    </a:lnTo>
                    <a:cubicBezTo>
                      <a:pt x="5181" y="279557"/>
                      <a:pt x="124" y="269889"/>
                      <a:pt x="0" y="259545"/>
                    </a:cubicBezTo>
                    <a:lnTo>
                      <a:pt x="0" y="11895"/>
                    </a:lnTo>
                    <a:cubicBezTo>
                      <a:pt x="0" y="1894"/>
                      <a:pt x="6084" y="-2678"/>
                      <a:pt x="13593" y="1608"/>
                    </a:cubicBezTo>
                    <a:lnTo>
                      <a:pt x="64828" y="31230"/>
                    </a:lnTo>
                    <a:cubicBezTo>
                      <a:pt x="73211" y="37260"/>
                      <a:pt x="78249" y="46899"/>
                      <a:pt x="78421" y="57234"/>
                    </a:cubicBezTo>
                    <a:lnTo>
                      <a:pt x="78421" y="305360"/>
                    </a:lnTo>
                    <a:cubicBezTo>
                      <a:pt x="78421" y="315266"/>
                      <a:pt x="72337" y="319648"/>
                      <a:pt x="64828" y="31526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391" name="Google Shape;391;p35"/>
            <p:cNvSpPr/>
            <p:nvPr/>
          </p:nvSpPr>
          <p:spPr>
            <a:xfrm>
              <a:off x="2810939" y="4355647"/>
              <a:ext cx="905825" cy="524291"/>
            </a:xfrm>
            <a:custGeom>
              <a:avLst/>
              <a:gdLst/>
              <a:ahLst/>
              <a:cxnLst/>
              <a:rect l="l" t="t" r="r" b="b"/>
              <a:pathLst>
                <a:path w="905825" h="524291" extrusionOk="0">
                  <a:moveTo>
                    <a:pt x="456810" y="505052"/>
                  </a:moveTo>
                  <a:lnTo>
                    <a:pt x="32483" y="259879"/>
                  </a:lnTo>
                  <a:cubicBezTo>
                    <a:pt x="-15615" y="231970"/>
                    <a:pt x="-9626" y="183679"/>
                    <a:pt x="45981" y="151294"/>
                  </a:cubicBezTo>
                  <a:lnTo>
                    <a:pt x="261376" y="26611"/>
                  </a:lnTo>
                  <a:cubicBezTo>
                    <a:pt x="316889" y="-5488"/>
                    <a:pt x="400632" y="-9298"/>
                    <a:pt x="449015" y="19277"/>
                  </a:cubicBezTo>
                  <a:lnTo>
                    <a:pt x="873342" y="264832"/>
                  </a:lnTo>
                  <a:cubicBezTo>
                    <a:pt x="921440" y="292645"/>
                    <a:pt x="915451" y="341032"/>
                    <a:pt x="859844" y="373322"/>
                  </a:cubicBezTo>
                  <a:lnTo>
                    <a:pt x="644449" y="498004"/>
                  </a:lnTo>
                  <a:cubicBezTo>
                    <a:pt x="588937" y="529627"/>
                    <a:pt x="505193" y="533627"/>
                    <a:pt x="456810" y="505052"/>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92" name="Google Shape;392;p35"/>
            <p:cNvSpPr/>
            <p:nvPr/>
          </p:nvSpPr>
          <p:spPr>
            <a:xfrm>
              <a:off x="2999385" y="3858955"/>
              <a:ext cx="906089" cy="910207"/>
            </a:xfrm>
            <a:custGeom>
              <a:avLst/>
              <a:gdLst/>
              <a:ahLst/>
              <a:cxnLst/>
              <a:rect l="l" t="t" r="r" b="b"/>
              <a:pathLst>
                <a:path w="906089" h="910207" extrusionOk="0">
                  <a:moveTo>
                    <a:pt x="906089" y="695706"/>
                  </a:moveTo>
                  <a:lnTo>
                    <a:pt x="906089" y="102203"/>
                  </a:lnTo>
                  <a:lnTo>
                    <a:pt x="23" y="0"/>
                  </a:lnTo>
                  <a:lnTo>
                    <a:pt x="23" y="597218"/>
                  </a:lnTo>
                  <a:lnTo>
                    <a:pt x="23" y="597218"/>
                  </a:lnTo>
                  <a:cubicBezTo>
                    <a:pt x="-547" y="615506"/>
                    <a:pt x="9528" y="632936"/>
                    <a:pt x="32342" y="645891"/>
                  </a:cubicBezTo>
                  <a:lnTo>
                    <a:pt x="456668" y="891445"/>
                  </a:lnTo>
                  <a:cubicBezTo>
                    <a:pt x="504766" y="919258"/>
                    <a:pt x="588795" y="915734"/>
                    <a:pt x="644307" y="883634"/>
                  </a:cubicBezTo>
                  <a:lnTo>
                    <a:pt x="859702" y="758952"/>
                  </a:lnTo>
                  <a:cubicBezTo>
                    <a:pt x="890975" y="740855"/>
                    <a:pt x="906565" y="717518"/>
                    <a:pt x="905614" y="695706"/>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93" name="Google Shape;393;p35"/>
            <p:cNvSpPr/>
            <p:nvPr/>
          </p:nvSpPr>
          <p:spPr>
            <a:xfrm>
              <a:off x="2999385" y="3718383"/>
              <a:ext cx="905566" cy="524522"/>
            </a:xfrm>
            <a:custGeom>
              <a:avLst/>
              <a:gdLst/>
              <a:ahLst/>
              <a:cxnLst/>
              <a:rect l="l" t="t" r="r" b="b"/>
              <a:pathLst>
                <a:path w="905566" h="524522" extrusionOk="0">
                  <a:moveTo>
                    <a:pt x="905519" y="307545"/>
                  </a:moveTo>
                  <a:lnTo>
                    <a:pt x="905519" y="242775"/>
                  </a:lnTo>
                  <a:lnTo>
                    <a:pt x="835843" y="242775"/>
                  </a:lnTo>
                  <a:lnTo>
                    <a:pt x="448874" y="18842"/>
                  </a:lnTo>
                  <a:cubicBezTo>
                    <a:pt x="400776" y="-9066"/>
                    <a:pt x="316747" y="-5542"/>
                    <a:pt x="261235" y="26557"/>
                  </a:cubicBezTo>
                  <a:lnTo>
                    <a:pt x="45839" y="151716"/>
                  </a:lnTo>
                  <a:cubicBezTo>
                    <a:pt x="42009" y="153897"/>
                    <a:pt x="38296" y="156279"/>
                    <a:pt x="34718" y="158860"/>
                  </a:cubicBezTo>
                  <a:lnTo>
                    <a:pt x="23" y="141048"/>
                  </a:lnTo>
                  <a:cubicBezTo>
                    <a:pt x="23" y="141048"/>
                    <a:pt x="23" y="209533"/>
                    <a:pt x="23" y="211819"/>
                  </a:cubicBezTo>
                  <a:lnTo>
                    <a:pt x="23" y="211819"/>
                  </a:lnTo>
                  <a:cubicBezTo>
                    <a:pt x="-547" y="229916"/>
                    <a:pt x="9528" y="247347"/>
                    <a:pt x="32342" y="260301"/>
                  </a:cubicBezTo>
                  <a:lnTo>
                    <a:pt x="456668" y="505760"/>
                  </a:lnTo>
                  <a:cubicBezTo>
                    <a:pt x="504766" y="533573"/>
                    <a:pt x="588795" y="530049"/>
                    <a:pt x="644307" y="497950"/>
                  </a:cubicBezTo>
                  <a:lnTo>
                    <a:pt x="859702" y="373363"/>
                  </a:lnTo>
                  <a:cubicBezTo>
                    <a:pt x="891926" y="354313"/>
                    <a:pt x="907230" y="330500"/>
                    <a:pt x="905424" y="308021"/>
                  </a:cubicBezTo>
                  <a:close/>
                </a:path>
              </a:pathLst>
            </a:custGeom>
            <a:solidFill>
              <a:srgbClr val="EDF0F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94" name="Google Shape;394;p35"/>
            <p:cNvSpPr/>
            <p:nvPr/>
          </p:nvSpPr>
          <p:spPr>
            <a:xfrm>
              <a:off x="2999243" y="3647851"/>
              <a:ext cx="905825" cy="524031"/>
            </a:xfrm>
            <a:custGeom>
              <a:avLst/>
              <a:gdLst/>
              <a:ahLst/>
              <a:cxnLst/>
              <a:rect l="l" t="t" r="r" b="b"/>
              <a:pathLst>
                <a:path w="905825" h="524031" extrusionOk="0">
                  <a:moveTo>
                    <a:pt x="456810" y="505236"/>
                  </a:moveTo>
                  <a:lnTo>
                    <a:pt x="32483" y="259777"/>
                  </a:lnTo>
                  <a:cubicBezTo>
                    <a:pt x="-15615" y="231964"/>
                    <a:pt x="-9626" y="183577"/>
                    <a:pt x="45981" y="151192"/>
                  </a:cubicBezTo>
                  <a:lnTo>
                    <a:pt x="261376" y="26605"/>
                  </a:lnTo>
                  <a:cubicBezTo>
                    <a:pt x="316889" y="-5589"/>
                    <a:pt x="400917" y="-9018"/>
                    <a:pt x="449015" y="18795"/>
                  </a:cubicBezTo>
                  <a:lnTo>
                    <a:pt x="873342" y="264254"/>
                  </a:lnTo>
                  <a:cubicBezTo>
                    <a:pt x="921440" y="292067"/>
                    <a:pt x="915451" y="340454"/>
                    <a:pt x="859844" y="372839"/>
                  </a:cubicBezTo>
                  <a:lnTo>
                    <a:pt x="644449" y="497426"/>
                  </a:lnTo>
                  <a:cubicBezTo>
                    <a:pt x="588937" y="529620"/>
                    <a:pt x="504908" y="533050"/>
                    <a:pt x="456810" y="505236"/>
                  </a:cubicBezTo>
                  <a:close/>
                </a:path>
              </a:pathLst>
            </a:custGeom>
            <a:solidFill>
              <a:srgbClr val="E2E5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95" name="Google Shape;395;p35"/>
            <p:cNvSpPr/>
            <p:nvPr/>
          </p:nvSpPr>
          <p:spPr>
            <a:xfrm>
              <a:off x="3230772" y="3780524"/>
              <a:ext cx="129655" cy="75042"/>
            </a:xfrm>
            <a:custGeom>
              <a:avLst/>
              <a:gdLst/>
              <a:ahLst/>
              <a:cxnLst/>
              <a:rect l="l" t="t" r="r" b="b"/>
              <a:pathLst>
                <a:path w="129655" h="75042" extrusionOk="0">
                  <a:moveTo>
                    <a:pt x="129655" y="37474"/>
                  </a:moveTo>
                  <a:lnTo>
                    <a:pt x="129655" y="13852"/>
                  </a:lnTo>
                  <a:lnTo>
                    <a:pt x="115207" y="13852"/>
                  </a:lnTo>
                  <a:lnTo>
                    <a:pt x="110739" y="10994"/>
                  </a:lnTo>
                  <a:cubicBezTo>
                    <a:pt x="81909" y="-3665"/>
                    <a:pt x="47841" y="-3665"/>
                    <a:pt x="19011" y="10994"/>
                  </a:cubicBezTo>
                  <a:cubicBezTo>
                    <a:pt x="16293" y="12575"/>
                    <a:pt x="13716" y="14395"/>
                    <a:pt x="11312" y="16424"/>
                  </a:cubicBezTo>
                  <a:lnTo>
                    <a:pt x="0" y="13852"/>
                  </a:lnTo>
                  <a:lnTo>
                    <a:pt x="0" y="37474"/>
                  </a:lnTo>
                  <a:cubicBezTo>
                    <a:pt x="1084" y="49123"/>
                    <a:pt x="8346" y="59286"/>
                    <a:pt x="19011" y="64049"/>
                  </a:cubicBezTo>
                  <a:cubicBezTo>
                    <a:pt x="47841" y="78708"/>
                    <a:pt x="81909" y="78708"/>
                    <a:pt x="110739" y="64049"/>
                  </a:cubicBezTo>
                  <a:cubicBezTo>
                    <a:pt x="121405" y="59305"/>
                    <a:pt x="128648" y="49123"/>
                    <a:pt x="129655" y="3747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96" name="Google Shape;396;p35"/>
            <p:cNvSpPr/>
            <p:nvPr/>
          </p:nvSpPr>
          <p:spPr>
            <a:xfrm>
              <a:off x="3230772" y="3756847"/>
              <a:ext cx="129655" cy="75056"/>
            </a:xfrm>
            <a:custGeom>
              <a:avLst/>
              <a:gdLst/>
              <a:ahLst/>
              <a:cxnLst/>
              <a:rect l="l" t="t" r="r" b="b"/>
              <a:pathLst>
                <a:path w="129655" h="75056" extrusionOk="0">
                  <a:moveTo>
                    <a:pt x="129655" y="37528"/>
                  </a:moveTo>
                  <a:cubicBezTo>
                    <a:pt x="129655" y="58255"/>
                    <a:pt x="100631" y="75057"/>
                    <a:pt x="64828" y="75057"/>
                  </a:cubicBezTo>
                  <a:cubicBezTo>
                    <a:pt x="29024" y="75057"/>
                    <a:pt x="0" y="58255"/>
                    <a:pt x="0" y="37528"/>
                  </a:cubicBezTo>
                  <a:cubicBezTo>
                    <a:pt x="0" y="16802"/>
                    <a:pt x="29024" y="0"/>
                    <a:pt x="64828" y="0"/>
                  </a:cubicBezTo>
                  <a:cubicBezTo>
                    <a:pt x="100631" y="0"/>
                    <a:pt x="129655" y="16802"/>
                    <a:pt x="129655" y="3752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97" name="Google Shape;397;p35"/>
            <p:cNvSpPr/>
            <p:nvPr/>
          </p:nvSpPr>
          <p:spPr>
            <a:xfrm>
              <a:off x="3393243" y="3872036"/>
              <a:ext cx="129623" cy="74995"/>
            </a:xfrm>
            <a:custGeom>
              <a:avLst/>
              <a:gdLst/>
              <a:ahLst/>
              <a:cxnLst/>
              <a:rect l="l" t="t" r="r" b="b"/>
              <a:pathLst>
                <a:path w="129623" h="74995" extrusionOk="0">
                  <a:moveTo>
                    <a:pt x="128018" y="45689"/>
                  </a:moveTo>
                  <a:cubicBezTo>
                    <a:pt x="124482" y="53623"/>
                    <a:pt x="118341" y="60110"/>
                    <a:pt x="110623" y="64072"/>
                  </a:cubicBezTo>
                  <a:cubicBezTo>
                    <a:pt x="81812" y="78636"/>
                    <a:pt x="47801" y="78636"/>
                    <a:pt x="18990" y="64072"/>
                  </a:cubicBezTo>
                  <a:cubicBezTo>
                    <a:pt x="11271" y="60110"/>
                    <a:pt x="5131" y="53623"/>
                    <a:pt x="1595" y="45689"/>
                  </a:cubicBezTo>
                  <a:cubicBezTo>
                    <a:pt x="-3158" y="33497"/>
                    <a:pt x="2735" y="20448"/>
                    <a:pt x="18990" y="10923"/>
                  </a:cubicBezTo>
                  <a:cubicBezTo>
                    <a:pt x="47801" y="-3641"/>
                    <a:pt x="81812" y="-3641"/>
                    <a:pt x="110623" y="10923"/>
                  </a:cubicBezTo>
                  <a:cubicBezTo>
                    <a:pt x="126972" y="19971"/>
                    <a:pt x="132771" y="33021"/>
                    <a:pt x="128018" y="45689"/>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98" name="Google Shape;398;p35"/>
            <p:cNvSpPr/>
            <p:nvPr/>
          </p:nvSpPr>
          <p:spPr>
            <a:xfrm>
              <a:off x="3395112" y="3888323"/>
              <a:ext cx="126148" cy="58707"/>
            </a:xfrm>
            <a:custGeom>
              <a:avLst/>
              <a:gdLst/>
              <a:ahLst/>
              <a:cxnLst/>
              <a:rect l="l" t="t" r="r" b="b"/>
              <a:pathLst>
                <a:path w="126148" h="58707" extrusionOk="0">
                  <a:moveTo>
                    <a:pt x="126149" y="29401"/>
                  </a:moveTo>
                  <a:cubicBezTo>
                    <a:pt x="122613" y="37336"/>
                    <a:pt x="116472" y="43822"/>
                    <a:pt x="108754" y="47784"/>
                  </a:cubicBezTo>
                  <a:cubicBezTo>
                    <a:pt x="79942" y="62348"/>
                    <a:pt x="45932" y="62348"/>
                    <a:pt x="17120" y="47784"/>
                  </a:cubicBezTo>
                  <a:cubicBezTo>
                    <a:pt x="6959" y="47051"/>
                    <a:pt x="-683" y="38202"/>
                    <a:pt x="48" y="28030"/>
                  </a:cubicBezTo>
                  <a:cubicBezTo>
                    <a:pt x="704" y="18867"/>
                    <a:pt x="7976" y="11580"/>
                    <a:pt x="17120" y="10923"/>
                  </a:cubicBezTo>
                  <a:cubicBezTo>
                    <a:pt x="45932" y="-3641"/>
                    <a:pt x="79942" y="-3641"/>
                    <a:pt x="108754" y="10923"/>
                  </a:cubicBezTo>
                  <a:cubicBezTo>
                    <a:pt x="116491" y="14904"/>
                    <a:pt x="122632" y="21429"/>
                    <a:pt x="126149" y="2940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99" name="Google Shape;399;p35"/>
            <p:cNvSpPr/>
            <p:nvPr/>
          </p:nvSpPr>
          <p:spPr>
            <a:xfrm>
              <a:off x="3543979" y="3964737"/>
              <a:ext cx="129655" cy="75042"/>
            </a:xfrm>
            <a:custGeom>
              <a:avLst/>
              <a:gdLst/>
              <a:ahLst/>
              <a:cxnLst/>
              <a:rect l="l" t="t" r="r" b="b"/>
              <a:pathLst>
                <a:path w="129655" h="75042" extrusionOk="0">
                  <a:moveTo>
                    <a:pt x="129655" y="37474"/>
                  </a:moveTo>
                  <a:lnTo>
                    <a:pt x="129655" y="13852"/>
                  </a:lnTo>
                  <a:lnTo>
                    <a:pt x="115207" y="13852"/>
                  </a:lnTo>
                  <a:lnTo>
                    <a:pt x="110739" y="10994"/>
                  </a:lnTo>
                  <a:cubicBezTo>
                    <a:pt x="81909" y="-3665"/>
                    <a:pt x="47841" y="-3665"/>
                    <a:pt x="19011" y="10994"/>
                  </a:cubicBezTo>
                  <a:cubicBezTo>
                    <a:pt x="16321" y="12585"/>
                    <a:pt x="13745" y="14366"/>
                    <a:pt x="11312" y="16328"/>
                  </a:cubicBezTo>
                  <a:lnTo>
                    <a:pt x="0" y="13852"/>
                  </a:lnTo>
                  <a:lnTo>
                    <a:pt x="0" y="37474"/>
                  </a:lnTo>
                  <a:cubicBezTo>
                    <a:pt x="1084" y="49123"/>
                    <a:pt x="8346" y="59286"/>
                    <a:pt x="19011" y="64049"/>
                  </a:cubicBezTo>
                  <a:cubicBezTo>
                    <a:pt x="47841" y="78708"/>
                    <a:pt x="81909" y="78708"/>
                    <a:pt x="110739" y="64049"/>
                  </a:cubicBezTo>
                  <a:cubicBezTo>
                    <a:pt x="121405" y="59305"/>
                    <a:pt x="128648" y="49123"/>
                    <a:pt x="129655" y="3747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00" name="Google Shape;400;p35"/>
            <p:cNvSpPr/>
            <p:nvPr/>
          </p:nvSpPr>
          <p:spPr>
            <a:xfrm>
              <a:off x="3543979" y="3941061"/>
              <a:ext cx="129655" cy="75056"/>
            </a:xfrm>
            <a:custGeom>
              <a:avLst/>
              <a:gdLst/>
              <a:ahLst/>
              <a:cxnLst/>
              <a:rect l="l" t="t" r="r" b="b"/>
              <a:pathLst>
                <a:path w="129655" h="75056" extrusionOk="0">
                  <a:moveTo>
                    <a:pt x="129655" y="37529"/>
                  </a:moveTo>
                  <a:cubicBezTo>
                    <a:pt x="129655" y="58255"/>
                    <a:pt x="100631" y="75057"/>
                    <a:pt x="64828" y="75057"/>
                  </a:cubicBezTo>
                  <a:cubicBezTo>
                    <a:pt x="29024" y="75057"/>
                    <a:pt x="0" y="58255"/>
                    <a:pt x="0" y="37529"/>
                  </a:cubicBezTo>
                  <a:cubicBezTo>
                    <a:pt x="0" y="16802"/>
                    <a:pt x="29024" y="0"/>
                    <a:pt x="64828" y="0"/>
                  </a:cubicBezTo>
                  <a:cubicBezTo>
                    <a:pt x="100631" y="0"/>
                    <a:pt x="129655" y="16802"/>
                    <a:pt x="129655" y="3752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01" name="Google Shape;401;p35"/>
            <p:cNvSpPr/>
            <p:nvPr/>
          </p:nvSpPr>
          <p:spPr>
            <a:xfrm>
              <a:off x="5673026" y="4464079"/>
              <a:ext cx="468241" cy="270891"/>
            </a:xfrm>
            <a:custGeom>
              <a:avLst/>
              <a:gdLst/>
              <a:ahLst/>
              <a:cxnLst/>
              <a:rect l="l" t="t" r="r" b="b"/>
              <a:pathLst>
                <a:path w="468241" h="270891" extrusionOk="0">
                  <a:moveTo>
                    <a:pt x="468242" y="135445"/>
                  </a:moveTo>
                  <a:cubicBezTo>
                    <a:pt x="468242" y="210250"/>
                    <a:pt x="363422" y="270891"/>
                    <a:pt x="234121" y="270891"/>
                  </a:cubicBezTo>
                  <a:cubicBezTo>
                    <a:pt x="104819" y="270891"/>
                    <a:pt x="0" y="210250"/>
                    <a:pt x="0" y="135445"/>
                  </a:cubicBezTo>
                  <a:cubicBezTo>
                    <a:pt x="0" y="60641"/>
                    <a:pt x="104819" y="0"/>
                    <a:pt x="234121" y="0"/>
                  </a:cubicBezTo>
                  <a:cubicBezTo>
                    <a:pt x="363422" y="0"/>
                    <a:pt x="468242" y="60641"/>
                    <a:pt x="468242" y="135445"/>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02" name="Google Shape;402;p35"/>
            <p:cNvSpPr/>
            <p:nvPr/>
          </p:nvSpPr>
          <p:spPr>
            <a:xfrm>
              <a:off x="5819482" y="3280817"/>
              <a:ext cx="243195" cy="356577"/>
            </a:xfrm>
            <a:custGeom>
              <a:avLst/>
              <a:gdLst/>
              <a:ahLst/>
              <a:cxnLst/>
              <a:rect l="l" t="t" r="r" b="b"/>
              <a:pathLst>
                <a:path w="243195" h="356577" extrusionOk="0">
                  <a:moveTo>
                    <a:pt x="85669" y="11781"/>
                  </a:moveTo>
                  <a:cubicBezTo>
                    <a:pt x="95174" y="-3744"/>
                    <a:pt x="169318" y="-14031"/>
                    <a:pt x="193652" y="48738"/>
                  </a:cubicBezTo>
                  <a:cubicBezTo>
                    <a:pt x="203157" y="72551"/>
                    <a:pt x="201446" y="133416"/>
                    <a:pt x="209145" y="171611"/>
                  </a:cubicBezTo>
                  <a:cubicBezTo>
                    <a:pt x="216845" y="209806"/>
                    <a:pt x="235000" y="231523"/>
                    <a:pt x="241559" y="262479"/>
                  </a:cubicBezTo>
                  <a:cubicBezTo>
                    <a:pt x="248118" y="293436"/>
                    <a:pt x="237472" y="345442"/>
                    <a:pt x="162854" y="354681"/>
                  </a:cubicBezTo>
                  <a:cubicBezTo>
                    <a:pt x="88236" y="363921"/>
                    <a:pt x="30917" y="337632"/>
                    <a:pt x="13332" y="313819"/>
                  </a:cubicBezTo>
                  <a:cubicBezTo>
                    <a:pt x="-4253" y="290007"/>
                    <a:pt x="-4634" y="239334"/>
                    <a:pt x="13332" y="212092"/>
                  </a:cubicBezTo>
                  <a:cubicBezTo>
                    <a:pt x="31297" y="184851"/>
                    <a:pt x="45556" y="162848"/>
                    <a:pt x="45080" y="127415"/>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03" name="Google Shape;403;p35"/>
            <p:cNvSpPr/>
            <p:nvPr/>
          </p:nvSpPr>
          <p:spPr>
            <a:xfrm>
              <a:off x="5837923" y="3277536"/>
              <a:ext cx="116085" cy="143945"/>
            </a:xfrm>
            <a:custGeom>
              <a:avLst/>
              <a:gdLst/>
              <a:ahLst/>
              <a:cxnLst/>
              <a:rect l="l" t="t" r="r" b="b"/>
              <a:pathLst>
                <a:path w="116085" h="143945" extrusionOk="0">
                  <a:moveTo>
                    <a:pt x="116086" y="4300"/>
                  </a:moveTo>
                  <a:cubicBezTo>
                    <a:pt x="116086" y="4300"/>
                    <a:pt x="60383" y="-11798"/>
                    <a:pt x="26639" y="18301"/>
                  </a:cubicBezTo>
                  <a:cubicBezTo>
                    <a:pt x="3978" y="39285"/>
                    <a:pt x="-5176" y="71137"/>
                    <a:pt x="2875" y="100979"/>
                  </a:cubicBezTo>
                  <a:cubicBezTo>
                    <a:pt x="7343" y="118600"/>
                    <a:pt x="16373" y="142603"/>
                    <a:pt x="30346" y="143936"/>
                  </a:cubicBezTo>
                  <a:cubicBezTo>
                    <a:pt x="44319" y="145270"/>
                    <a:pt x="116086" y="4300"/>
                    <a:pt x="116086" y="4300"/>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04" name="Google Shape;404;p35"/>
            <p:cNvSpPr/>
            <p:nvPr/>
          </p:nvSpPr>
          <p:spPr>
            <a:xfrm>
              <a:off x="5860663" y="3433950"/>
              <a:ext cx="143677" cy="161015"/>
            </a:xfrm>
            <a:custGeom>
              <a:avLst/>
              <a:gdLst/>
              <a:ahLst/>
              <a:cxnLst/>
              <a:rect l="l" t="t" r="r" b="b"/>
              <a:pathLst>
                <a:path w="143677" h="161015" extrusionOk="0">
                  <a:moveTo>
                    <a:pt x="114638" y="0"/>
                  </a:moveTo>
                  <a:cubicBezTo>
                    <a:pt x="114638" y="0"/>
                    <a:pt x="110931" y="62103"/>
                    <a:pt x="112072" y="66675"/>
                  </a:cubicBezTo>
                  <a:cubicBezTo>
                    <a:pt x="113212" y="71247"/>
                    <a:pt x="136406" y="76200"/>
                    <a:pt x="142965" y="81153"/>
                  </a:cubicBezTo>
                  <a:cubicBezTo>
                    <a:pt x="149524" y="86106"/>
                    <a:pt x="109220" y="149638"/>
                    <a:pt x="88783" y="158972"/>
                  </a:cubicBezTo>
                  <a:cubicBezTo>
                    <a:pt x="68346" y="168307"/>
                    <a:pt x="4944" y="144399"/>
                    <a:pt x="477" y="112871"/>
                  </a:cubicBezTo>
                  <a:cubicBezTo>
                    <a:pt x="-3515" y="83725"/>
                    <a:pt x="18632" y="61151"/>
                    <a:pt x="27187" y="53245"/>
                  </a:cubicBezTo>
                  <a:cubicBezTo>
                    <a:pt x="32995" y="52692"/>
                    <a:pt x="38841" y="52531"/>
                    <a:pt x="44678" y="52769"/>
                  </a:cubicBezTo>
                  <a:lnTo>
                    <a:pt x="46579" y="22670"/>
                  </a:lnTo>
                  <a:cubicBezTo>
                    <a:pt x="74335" y="13811"/>
                    <a:pt x="114638" y="0"/>
                    <a:pt x="114638"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05" name="Google Shape;405;p35"/>
            <p:cNvSpPr/>
            <p:nvPr/>
          </p:nvSpPr>
          <p:spPr>
            <a:xfrm>
              <a:off x="5729287" y="3551002"/>
              <a:ext cx="121787" cy="284211"/>
            </a:xfrm>
            <a:custGeom>
              <a:avLst/>
              <a:gdLst/>
              <a:ahLst/>
              <a:cxnLst/>
              <a:rect l="l" t="t" r="r" b="b"/>
              <a:pathLst>
                <a:path w="121787" h="284211" extrusionOk="0">
                  <a:moveTo>
                    <a:pt x="96303" y="391"/>
                  </a:moveTo>
                  <a:cubicBezTo>
                    <a:pt x="96303" y="-1418"/>
                    <a:pt x="86797" y="3630"/>
                    <a:pt x="86797" y="3725"/>
                  </a:cubicBezTo>
                  <a:cubicBezTo>
                    <a:pt x="86797" y="3820"/>
                    <a:pt x="82330" y="163269"/>
                    <a:pt x="74535" y="177747"/>
                  </a:cubicBezTo>
                  <a:lnTo>
                    <a:pt x="74535" y="177747"/>
                  </a:lnTo>
                  <a:cubicBezTo>
                    <a:pt x="54669" y="211560"/>
                    <a:pt x="2103" y="268901"/>
                    <a:pt x="772" y="275283"/>
                  </a:cubicBezTo>
                  <a:cubicBezTo>
                    <a:pt x="-3125" y="294333"/>
                    <a:pt x="8092" y="277283"/>
                    <a:pt x="26152" y="275283"/>
                  </a:cubicBezTo>
                  <a:cubicBezTo>
                    <a:pt x="36323" y="274044"/>
                    <a:pt x="96113" y="213466"/>
                    <a:pt x="109516" y="199654"/>
                  </a:cubicBezTo>
                  <a:lnTo>
                    <a:pt x="110371" y="200131"/>
                  </a:lnTo>
                  <a:lnTo>
                    <a:pt x="110371" y="198607"/>
                  </a:lnTo>
                  <a:lnTo>
                    <a:pt x="112082" y="196797"/>
                  </a:lnTo>
                  <a:cubicBezTo>
                    <a:pt x="112424" y="192482"/>
                    <a:pt x="112424" y="188158"/>
                    <a:pt x="112082" y="183843"/>
                  </a:cubicBezTo>
                  <a:cubicBezTo>
                    <a:pt x="137272" y="10583"/>
                    <a:pt x="106664" y="-942"/>
                    <a:pt x="96303" y="391"/>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06" name="Google Shape;406;p35"/>
            <p:cNvSpPr/>
            <p:nvPr/>
          </p:nvSpPr>
          <p:spPr>
            <a:xfrm>
              <a:off x="5818929" y="3486611"/>
              <a:ext cx="209320" cy="241045"/>
            </a:xfrm>
            <a:custGeom>
              <a:avLst/>
              <a:gdLst/>
              <a:ahLst/>
              <a:cxnLst/>
              <a:rect l="l" t="t" r="r" b="b"/>
              <a:pathLst>
                <a:path w="209320" h="241045" extrusionOk="0">
                  <a:moveTo>
                    <a:pt x="164832" y="20110"/>
                  </a:moveTo>
                  <a:cubicBezTo>
                    <a:pt x="182322" y="22777"/>
                    <a:pt x="202189" y="32111"/>
                    <a:pt x="204945" y="41636"/>
                  </a:cubicBezTo>
                  <a:cubicBezTo>
                    <a:pt x="212141" y="76098"/>
                    <a:pt x="210439" y="111835"/>
                    <a:pt x="200002" y="145459"/>
                  </a:cubicBezTo>
                  <a:cubicBezTo>
                    <a:pt x="184889" y="185464"/>
                    <a:pt x="174718" y="210895"/>
                    <a:pt x="165973" y="228136"/>
                  </a:cubicBezTo>
                  <a:cubicBezTo>
                    <a:pt x="165973" y="228136"/>
                    <a:pt x="90594" y="260521"/>
                    <a:pt x="29758" y="222706"/>
                  </a:cubicBezTo>
                  <a:cubicBezTo>
                    <a:pt x="29758" y="222706"/>
                    <a:pt x="25576" y="179844"/>
                    <a:pt x="25291" y="156889"/>
                  </a:cubicBezTo>
                  <a:cubicBezTo>
                    <a:pt x="-30792" y="107835"/>
                    <a:pt x="17211" y="47351"/>
                    <a:pt x="64739" y="393"/>
                  </a:cubicBezTo>
                  <a:cubicBezTo>
                    <a:pt x="70433" y="-131"/>
                    <a:pt x="76155" y="-131"/>
                    <a:pt x="81849" y="393"/>
                  </a:cubicBezTo>
                  <a:cubicBezTo>
                    <a:pt x="81849" y="393"/>
                    <a:pt x="39454" y="50685"/>
                    <a:pt x="68921" y="79260"/>
                  </a:cubicBezTo>
                  <a:cubicBezTo>
                    <a:pt x="132133" y="59638"/>
                    <a:pt x="144680" y="31063"/>
                    <a:pt x="164832" y="2011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07" name="Google Shape;407;p35"/>
            <p:cNvSpPr/>
            <p:nvPr/>
          </p:nvSpPr>
          <p:spPr>
            <a:xfrm>
              <a:off x="5856166" y="3289038"/>
              <a:ext cx="154042" cy="190250"/>
            </a:xfrm>
            <a:custGeom>
              <a:avLst/>
              <a:gdLst/>
              <a:ahLst/>
              <a:cxnLst/>
              <a:rect l="l" t="t" r="r" b="b"/>
              <a:pathLst>
                <a:path w="154042" h="190250" extrusionOk="0">
                  <a:moveTo>
                    <a:pt x="3263" y="67854"/>
                  </a:moveTo>
                  <a:lnTo>
                    <a:pt x="3263" y="67854"/>
                  </a:lnTo>
                  <a:cubicBezTo>
                    <a:pt x="9442" y="27945"/>
                    <a:pt x="38244" y="-2250"/>
                    <a:pt x="79308" y="132"/>
                  </a:cubicBezTo>
                  <a:cubicBezTo>
                    <a:pt x="122872" y="2484"/>
                    <a:pt x="156274" y="39784"/>
                    <a:pt x="153926" y="83437"/>
                  </a:cubicBezTo>
                  <a:cubicBezTo>
                    <a:pt x="152586" y="108288"/>
                    <a:pt x="139668" y="131053"/>
                    <a:pt x="119041" y="144912"/>
                  </a:cubicBezTo>
                  <a:cubicBezTo>
                    <a:pt x="117624" y="150960"/>
                    <a:pt x="115486" y="156808"/>
                    <a:pt x="112672" y="162342"/>
                  </a:cubicBezTo>
                  <a:cubicBezTo>
                    <a:pt x="98129" y="179297"/>
                    <a:pt x="59441" y="190060"/>
                    <a:pt x="46704" y="190251"/>
                  </a:cubicBezTo>
                  <a:cubicBezTo>
                    <a:pt x="35677" y="190251"/>
                    <a:pt x="26172" y="180059"/>
                    <a:pt x="15811" y="162914"/>
                  </a:cubicBezTo>
                  <a:cubicBezTo>
                    <a:pt x="-5672" y="127195"/>
                    <a:pt x="-158" y="87571"/>
                    <a:pt x="3263" y="67854"/>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08" name="Google Shape;408;p35"/>
            <p:cNvSpPr/>
            <p:nvPr/>
          </p:nvSpPr>
          <p:spPr>
            <a:xfrm>
              <a:off x="5862376" y="3287995"/>
              <a:ext cx="154704" cy="145954"/>
            </a:xfrm>
            <a:custGeom>
              <a:avLst/>
              <a:gdLst/>
              <a:ahLst/>
              <a:cxnLst/>
              <a:rect l="l" t="t" r="r" b="b"/>
              <a:pathLst>
                <a:path w="154704" h="145954" extrusionOk="0">
                  <a:moveTo>
                    <a:pt x="85930" y="1937"/>
                  </a:moveTo>
                  <a:cubicBezTo>
                    <a:pt x="114447" y="7557"/>
                    <a:pt x="138400" y="15748"/>
                    <a:pt x="146290" y="44038"/>
                  </a:cubicBezTo>
                  <a:cubicBezTo>
                    <a:pt x="151613" y="63659"/>
                    <a:pt x="158647" y="101188"/>
                    <a:pt x="151993" y="116523"/>
                  </a:cubicBezTo>
                  <a:lnTo>
                    <a:pt x="147811" y="127857"/>
                  </a:lnTo>
                  <a:lnTo>
                    <a:pt x="112926" y="145955"/>
                  </a:lnTo>
                  <a:cubicBezTo>
                    <a:pt x="112926" y="145955"/>
                    <a:pt x="96576" y="132334"/>
                    <a:pt x="101709" y="92424"/>
                  </a:cubicBezTo>
                  <a:cubicBezTo>
                    <a:pt x="101510" y="87043"/>
                    <a:pt x="99798" y="81823"/>
                    <a:pt x="96766" y="77375"/>
                  </a:cubicBezTo>
                  <a:cubicBezTo>
                    <a:pt x="94580" y="73594"/>
                    <a:pt x="92954" y="69517"/>
                    <a:pt x="91919" y="65278"/>
                  </a:cubicBezTo>
                  <a:cubicBezTo>
                    <a:pt x="87774" y="54496"/>
                    <a:pt x="79685" y="45704"/>
                    <a:pt x="69295" y="40704"/>
                  </a:cubicBezTo>
                  <a:cubicBezTo>
                    <a:pt x="43345" y="26130"/>
                    <a:pt x="5323" y="38704"/>
                    <a:pt x="0" y="44038"/>
                  </a:cubicBezTo>
                  <a:cubicBezTo>
                    <a:pt x="15142" y="11452"/>
                    <a:pt x="50959" y="-6102"/>
                    <a:pt x="85930" y="1937"/>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09" name="Google Shape;409;p35"/>
            <p:cNvSpPr/>
            <p:nvPr/>
          </p:nvSpPr>
          <p:spPr>
            <a:xfrm>
              <a:off x="5888298" y="4552945"/>
              <a:ext cx="121626" cy="93085"/>
            </a:xfrm>
            <a:custGeom>
              <a:avLst/>
              <a:gdLst/>
              <a:ahLst/>
              <a:cxnLst/>
              <a:rect l="l" t="t" r="r" b="b"/>
              <a:pathLst>
                <a:path w="121626" h="93085" extrusionOk="0">
                  <a:moveTo>
                    <a:pt x="112478" y="2"/>
                  </a:moveTo>
                  <a:cubicBezTo>
                    <a:pt x="97840" y="11908"/>
                    <a:pt x="75121" y="3717"/>
                    <a:pt x="74456" y="4765"/>
                  </a:cubicBezTo>
                  <a:cubicBezTo>
                    <a:pt x="57422" y="19395"/>
                    <a:pt x="39590" y="33073"/>
                    <a:pt x="21035" y="45722"/>
                  </a:cubicBezTo>
                  <a:cubicBezTo>
                    <a:pt x="11529" y="52866"/>
                    <a:pt x="-2254" y="62486"/>
                    <a:pt x="313" y="76202"/>
                  </a:cubicBezTo>
                  <a:cubicBezTo>
                    <a:pt x="4875" y="100872"/>
                    <a:pt x="44228" y="93347"/>
                    <a:pt x="59057" y="85727"/>
                  </a:cubicBezTo>
                  <a:cubicBezTo>
                    <a:pt x="73886" y="78107"/>
                    <a:pt x="86053" y="65725"/>
                    <a:pt x="100121" y="57152"/>
                  </a:cubicBezTo>
                  <a:cubicBezTo>
                    <a:pt x="110102" y="50961"/>
                    <a:pt x="119987" y="47627"/>
                    <a:pt x="121604" y="35054"/>
                  </a:cubicBezTo>
                  <a:cubicBezTo>
                    <a:pt x="122079" y="27149"/>
                    <a:pt x="115045" y="-284"/>
                    <a:pt x="112478"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10" name="Google Shape;410;p35"/>
            <p:cNvSpPr/>
            <p:nvPr/>
          </p:nvSpPr>
          <p:spPr>
            <a:xfrm>
              <a:off x="5888421" y="4582665"/>
              <a:ext cx="121131" cy="63346"/>
            </a:xfrm>
            <a:custGeom>
              <a:avLst/>
              <a:gdLst/>
              <a:ahLst/>
              <a:cxnLst/>
              <a:rect l="l" t="t" r="r" b="b"/>
              <a:pathLst>
                <a:path w="121131" h="63346" extrusionOk="0">
                  <a:moveTo>
                    <a:pt x="120910" y="0"/>
                  </a:moveTo>
                  <a:cubicBezTo>
                    <a:pt x="118914" y="12192"/>
                    <a:pt x="109219" y="15526"/>
                    <a:pt x="99238" y="21717"/>
                  </a:cubicBezTo>
                  <a:cubicBezTo>
                    <a:pt x="84979" y="30575"/>
                    <a:pt x="72432" y="43434"/>
                    <a:pt x="57604" y="50959"/>
                  </a:cubicBezTo>
                  <a:cubicBezTo>
                    <a:pt x="42775" y="58484"/>
                    <a:pt x="9601" y="64770"/>
                    <a:pt x="0" y="47244"/>
                  </a:cubicBezTo>
                  <a:cubicBezTo>
                    <a:pt x="5228" y="70961"/>
                    <a:pt x="43916" y="63532"/>
                    <a:pt x="58554" y="56007"/>
                  </a:cubicBezTo>
                  <a:cubicBezTo>
                    <a:pt x="73193" y="48482"/>
                    <a:pt x="85550" y="36004"/>
                    <a:pt x="99618" y="27432"/>
                  </a:cubicBezTo>
                  <a:cubicBezTo>
                    <a:pt x="109599" y="21241"/>
                    <a:pt x="119484" y="17907"/>
                    <a:pt x="121101" y="5334"/>
                  </a:cubicBezTo>
                  <a:cubicBezTo>
                    <a:pt x="121177" y="3553"/>
                    <a:pt x="121110" y="1772"/>
                    <a:pt x="120910"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11" name="Google Shape;411;p35"/>
            <p:cNvSpPr/>
            <p:nvPr/>
          </p:nvSpPr>
          <p:spPr>
            <a:xfrm>
              <a:off x="5795742" y="4532466"/>
              <a:ext cx="111395" cy="86487"/>
            </a:xfrm>
            <a:custGeom>
              <a:avLst/>
              <a:gdLst/>
              <a:ahLst/>
              <a:cxnLst/>
              <a:rect l="l" t="t" r="r" b="b"/>
              <a:pathLst>
                <a:path w="111395" h="86487" extrusionOk="0">
                  <a:moveTo>
                    <a:pt x="102659" y="2"/>
                  </a:moveTo>
                  <a:cubicBezTo>
                    <a:pt x="89257" y="10956"/>
                    <a:pt x="69105" y="4765"/>
                    <a:pt x="68154" y="5812"/>
                  </a:cubicBezTo>
                  <a:cubicBezTo>
                    <a:pt x="52537" y="19109"/>
                    <a:pt x="36225" y="31578"/>
                    <a:pt x="19296" y="43151"/>
                  </a:cubicBezTo>
                  <a:cubicBezTo>
                    <a:pt x="10931" y="49723"/>
                    <a:pt x="-2091" y="58486"/>
                    <a:pt x="285" y="71059"/>
                  </a:cubicBezTo>
                  <a:cubicBezTo>
                    <a:pt x="4467" y="93633"/>
                    <a:pt x="40493" y="86680"/>
                    <a:pt x="54181" y="79822"/>
                  </a:cubicBezTo>
                  <a:cubicBezTo>
                    <a:pt x="67869" y="72964"/>
                    <a:pt x="78800" y="61438"/>
                    <a:pt x="91728" y="53437"/>
                  </a:cubicBezTo>
                  <a:cubicBezTo>
                    <a:pt x="101234" y="47722"/>
                    <a:pt x="109884" y="44770"/>
                    <a:pt x="111309" y="33149"/>
                  </a:cubicBezTo>
                  <a:cubicBezTo>
                    <a:pt x="112260" y="26101"/>
                    <a:pt x="105036" y="-283"/>
                    <a:pt x="102659"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12" name="Google Shape;412;p35"/>
            <p:cNvSpPr/>
            <p:nvPr/>
          </p:nvSpPr>
          <p:spPr>
            <a:xfrm>
              <a:off x="5796313" y="4560948"/>
              <a:ext cx="110894" cy="58013"/>
            </a:xfrm>
            <a:custGeom>
              <a:avLst/>
              <a:gdLst/>
              <a:ahLst/>
              <a:cxnLst/>
              <a:rect l="l" t="t" r="r" b="b"/>
              <a:pathLst>
                <a:path w="110894" h="58013" extrusionOk="0">
                  <a:moveTo>
                    <a:pt x="110644" y="0"/>
                  </a:moveTo>
                  <a:cubicBezTo>
                    <a:pt x="108838" y="11144"/>
                    <a:pt x="99903" y="14192"/>
                    <a:pt x="90778" y="19812"/>
                  </a:cubicBezTo>
                  <a:cubicBezTo>
                    <a:pt x="77755" y="28004"/>
                    <a:pt x="66254" y="39719"/>
                    <a:pt x="52756" y="46672"/>
                  </a:cubicBezTo>
                  <a:cubicBezTo>
                    <a:pt x="39258" y="53626"/>
                    <a:pt x="8840" y="59341"/>
                    <a:pt x="0" y="43244"/>
                  </a:cubicBezTo>
                  <a:cubicBezTo>
                    <a:pt x="4753" y="64961"/>
                    <a:pt x="40208" y="58198"/>
                    <a:pt x="53706" y="51340"/>
                  </a:cubicBezTo>
                  <a:cubicBezTo>
                    <a:pt x="67204" y="44482"/>
                    <a:pt x="78325" y="32956"/>
                    <a:pt x="91253" y="24955"/>
                  </a:cubicBezTo>
                  <a:cubicBezTo>
                    <a:pt x="100758" y="19240"/>
                    <a:pt x="109408" y="16288"/>
                    <a:pt x="110834" y="4667"/>
                  </a:cubicBezTo>
                  <a:cubicBezTo>
                    <a:pt x="110958" y="3105"/>
                    <a:pt x="110891" y="1543"/>
                    <a:pt x="110644"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13" name="Google Shape;413;p35"/>
            <p:cNvSpPr/>
            <p:nvPr/>
          </p:nvSpPr>
          <p:spPr>
            <a:xfrm>
              <a:off x="5813683" y="3728558"/>
              <a:ext cx="237954" cy="833275"/>
            </a:xfrm>
            <a:custGeom>
              <a:avLst/>
              <a:gdLst/>
              <a:ahLst/>
              <a:cxnLst/>
              <a:rect l="l" t="t" r="r" b="b"/>
              <a:pathLst>
                <a:path w="237954" h="833275" extrusionOk="0">
                  <a:moveTo>
                    <a:pt x="6013" y="123825"/>
                  </a:moveTo>
                  <a:cubicBezTo>
                    <a:pt x="12477" y="73342"/>
                    <a:pt x="31013" y="0"/>
                    <a:pt x="31013" y="0"/>
                  </a:cubicBezTo>
                  <a:cubicBezTo>
                    <a:pt x="48541" y="8201"/>
                    <a:pt x="67495" y="12897"/>
                    <a:pt x="86810" y="13811"/>
                  </a:cubicBezTo>
                  <a:cubicBezTo>
                    <a:pt x="115136" y="13716"/>
                    <a:pt x="143396" y="10973"/>
                    <a:pt x="171219" y="5620"/>
                  </a:cubicBezTo>
                  <a:cubicBezTo>
                    <a:pt x="180287" y="21517"/>
                    <a:pt x="190220" y="36909"/>
                    <a:pt x="200971" y="51721"/>
                  </a:cubicBezTo>
                  <a:cubicBezTo>
                    <a:pt x="215515" y="71914"/>
                    <a:pt x="243746" y="116109"/>
                    <a:pt x="236902" y="193357"/>
                  </a:cubicBezTo>
                  <a:cubicBezTo>
                    <a:pt x="232435" y="243840"/>
                    <a:pt x="204203" y="458248"/>
                    <a:pt x="204203" y="458248"/>
                  </a:cubicBezTo>
                  <a:cubicBezTo>
                    <a:pt x="215201" y="494290"/>
                    <a:pt x="221056" y="531714"/>
                    <a:pt x="221598" y="569405"/>
                  </a:cubicBezTo>
                  <a:cubicBezTo>
                    <a:pt x="218937" y="614229"/>
                    <a:pt x="213024" y="658796"/>
                    <a:pt x="203918" y="702755"/>
                  </a:cubicBezTo>
                  <a:lnTo>
                    <a:pt x="187093" y="824389"/>
                  </a:lnTo>
                  <a:cubicBezTo>
                    <a:pt x="187093" y="824389"/>
                    <a:pt x="164660" y="840676"/>
                    <a:pt x="149071" y="829151"/>
                  </a:cubicBezTo>
                  <a:lnTo>
                    <a:pt x="151067" y="710089"/>
                  </a:lnTo>
                  <a:cubicBezTo>
                    <a:pt x="149166" y="680942"/>
                    <a:pt x="146219" y="637984"/>
                    <a:pt x="144413" y="610552"/>
                  </a:cubicBezTo>
                  <a:cubicBezTo>
                    <a:pt x="141371" y="565785"/>
                    <a:pt x="133387" y="494824"/>
                    <a:pt x="131106" y="477202"/>
                  </a:cubicBezTo>
                  <a:cubicBezTo>
                    <a:pt x="128824" y="459581"/>
                    <a:pt x="123121" y="428434"/>
                    <a:pt x="120364" y="393763"/>
                  </a:cubicBezTo>
                  <a:cubicBezTo>
                    <a:pt x="117608" y="359092"/>
                    <a:pt x="104680" y="182594"/>
                    <a:pt x="104680" y="182594"/>
                  </a:cubicBezTo>
                  <a:lnTo>
                    <a:pt x="102874" y="215646"/>
                  </a:lnTo>
                  <a:cubicBezTo>
                    <a:pt x="102874" y="215646"/>
                    <a:pt x="101068" y="269272"/>
                    <a:pt x="93369" y="335470"/>
                  </a:cubicBezTo>
                  <a:cubicBezTo>
                    <a:pt x="85669" y="401669"/>
                    <a:pt x="83008" y="430720"/>
                    <a:pt x="83008" y="430720"/>
                  </a:cubicBezTo>
                  <a:cubicBezTo>
                    <a:pt x="90308" y="444074"/>
                    <a:pt x="95412" y="458514"/>
                    <a:pt x="98121" y="473488"/>
                  </a:cubicBezTo>
                  <a:cubicBezTo>
                    <a:pt x="99452" y="487775"/>
                    <a:pt x="115707" y="600932"/>
                    <a:pt x="106011" y="658463"/>
                  </a:cubicBezTo>
                  <a:lnTo>
                    <a:pt x="85954" y="804863"/>
                  </a:lnTo>
                  <a:cubicBezTo>
                    <a:pt x="75869" y="811882"/>
                    <a:pt x="63018" y="813587"/>
                    <a:pt x="51449" y="809434"/>
                  </a:cubicBezTo>
                  <a:lnTo>
                    <a:pt x="39663" y="661892"/>
                  </a:lnTo>
                  <a:cubicBezTo>
                    <a:pt x="31773" y="605790"/>
                    <a:pt x="15043" y="486823"/>
                    <a:pt x="12477" y="471392"/>
                  </a:cubicBezTo>
                  <a:cubicBezTo>
                    <a:pt x="6773" y="440226"/>
                    <a:pt x="3408" y="408670"/>
                    <a:pt x="2401" y="376999"/>
                  </a:cubicBezTo>
                  <a:cubicBezTo>
                    <a:pt x="-1782" y="312991"/>
                    <a:pt x="-451" y="174212"/>
                    <a:pt x="6013" y="12382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14" name="Google Shape;414;p35"/>
            <p:cNvSpPr/>
            <p:nvPr/>
          </p:nvSpPr>
          <p:spPr>
            <a:xfrm>
              <a:off x="5803516" y="3708175"/>
              <a:ext cx="253612" cy="553963"/>
            </a:xfrm>
            <a:custGeom>
              <a:avLst/>
              <a:gdLst/>
              <a:ahLst/>
              <a:cxnLst/>
              <a:rect l="l" t="t" r="r" b="b"/>
              <a:pathLst>
                <a:path w="253612" h="553963" extrusionOk="0">
                  <a:moveTo>
                    <a:pt x="181386" y="6572"/>
                  </a:moveTo>
                  <a:lnTo>
                    <a:pt x="224731" y="93726"/>
                  </a:lnTo>
                  <a:cubicBezTo>
                    <a:pt x="224731" y="93726"/>
                    <a:pt x="291270" y="190690"/>
                    <a:pt x="222355" y="439960"/>
                  </a:cubicBezTo>
                  <a:lnTo>
                    <a:pt x="235187" y="516922"/>
                  </a:lnTo>
                  <a:cubicBezTo>
                    <a:pt x="235187" y="516922"/>
                    <a:pt x="105532" y="600265"/>
                    <a:pt x="18746" y="516922"/>
                  </a:cubicBezTo>
                  <a:cubicBezTo>
                    <a:pt x="18746" y="516922"/>
                    <a:pt x="-11291" y="286512"/>
                    <a:pt x="4678" y="180308"/>
                  </a:cubicBezTo>
                  <a:cubicBezTo>
                    <a:pt x="13613" y="119272"/>
                    <a:pt x="27121" y="59007"/>
                    <a:pt x="45077" y="0"/>
                  </a:cubicBezTo>
                  <a:cubicBezTo>
                    <a:pt x="45077" y="0"/>
                    <a:pt x="66369" y="23527"/>
                    <a:pt x="175683" y="8001"/>
                  </a:cubicBezTo>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15" name="Google Shape;415;p35"/>
            <p:cNvSpPr/>
            <p:nvPr/>
          </p:nvSpPr>
          <p:spPr>
            <a:xfrm>
              <a:off x="5812662" y="3486508"/>
              <a:ext cx="71005" cy="74600"/>
            </a:xfrm>
            <a:custGeom>
              <a:avLst/>
              <a:gdLst/>
              <a:ahLst/>
              <a:cxnLst/>
              <a:rect l="l" t="t" r="r" b="b"/>
              <a:pathLst>
                <a:path w="71005" h="74600" extrusionOk="0">
                  <a:moveTo>
                    <a:pt x="71006" y="496"/>
                  </a:moveTo>
                  <a:cubicBezTo>
                    <a:pt x="71006" y="496"/>
                    <a:pt x="36596" y="-10077"/>
                    <a:pt x="0" y="66409"/>
                  </a:cubicBezTo>
                  <a:lnTo>
                    <a:pt x="13688" y="74600"/>
                  </a:lnTo>
                  <a:cubicBezTo>
                    <a:pt x="13688" y="74600"/>
                    <a:pt x="49714" y="20117"/>
                    <a:pt x="71006" y="49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16" name="Google Shape;416;p35"/>
            <p:cNvSpPr/>
            <p:nvPr/>
          </p:nvSpPr>
          <p:spPr>
            <a:xfrm>
              <a:off x="5614947" y="3815235"/>
              <a:ext cx="254367" cy="147732"/>
            </a:xfrm>
            <a:custGeom>
              <a:avLst/>
              <a:gdLst/>
              <a:ahLst/>
              <a:cxnLst/>
              <a:rect l="l" t="t" r="r" b="b"/>
              <a:pathLst>
                <a:path w="254367" h="147732" extrusionOk="0">
                  <a:moveTo>
                    <a:pt x="0" y="86201"/>
                  </a:moveTo>
                  <a:lnTo>
                    <a:pt x="148096" y="0"/>
                  </a:lnTo>
                  <a:lnTo>
                    <a:pt x="254368" y="61436"/>
                  </a:lnTo>
                  <a:lnTo>
                    <a:pt x="106272" y="147733"/>
                  </a:lnTo>
                  <a:lnTo>
                    <a:pt x="0" y="862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17" name="Google Shape;417;p35"/>
            <p:cNvSpPr/>
            <p:nvPr/>
          </p:nvSpPr>
          <p:spPr>
            <a:xfrm>
              <a:off x="5694413" y="3821487"/>
              <a:ext cx="53706" cy="44771"/>
            </a:xfrm>
            <a:custGeom>
              <a:avLst/>
              <a:gdLst/>
              <a:ahLst/>
              <a:cxnLst/>
              <a:rect l="l" t="t" r="r" b="b"/>
              <a:pathLst>
                <a:path w="53706" h="44771" extrusionOk="0">
                  <a:moveTo>
                    <a:pt x="49524" y="35"/>
                  </a:moveTo>
                  <a:cubicBezTo>
                    <a:pt x="40237" y="968"/>
                    <a:pt x="31254" y="3892"/>
                    <a:pt x="23194" y="8607"/>
                  </a:cubicBezTo>
                  <a:cubicBezTo>
                    <a:pt x="20228" y="11198"/>
                    <a:pt x="17053" y="13522"/>
                    <a:pt x="13688" y="15561"/>
                  </a:cubicBezTo>
                  <a:cubicBezTo>
                    <a:pt x="12262" y="16227"/>
                    <a:pt x="10836" y="17180"/>
                    <a:pt x="9315" y="17846"/>
                  </a:cubicBezTo>
                  <a:cubicBezTo>
                    <a:pt x="7053" y="18675"/>
                    <a:pt x="5000" y="20009"/>
                    <a:pt x="3327" y="21752"/>
                  </a:cubicBezTo>
                  <a:cubicBezTo>
                    <a:pt x="1673" y="24200"/>
                    <a:pt x="780" y="27086"/>
                    <a:pt x="760" y="30038"/>
                  </a:cubicBezTo>
                  <a:cubicBezTo>
                    <a:pt x="0" y="33572"/>
                    <a:pt x="-190" y="37211"/>
                    <a:pt x="190" y="40802"/>
                  </a:cubicBezTo>
                  <a:cubicBezTo>
                    <a:pt x="1521" y="46136"/>
                    <a:pt x="7034" y="45660"/>
                    <a:pt x="9696" y="41945"/>
                  </a:cubicBezTo>
                  <a:cubicBezTo>
                    <a:pt x="11141" y="40088"/>
                    <a:pt x="11968" y="37821"/>
                    <a:pt x="12072" y="35468"/>
                  </a:cubicBezTo>
                  <a:cubicBezTo>
                    <a:pt x="12234" y="30905"/>
                    <a:pt x="14562" y="26686"/>
                    <a:pt x="18346" y="24133"/>
                  </a:cubicBezTo>
                  <a:lnTo>
                    <a:pt x="53706" y="2130"/>
                  </a:lnTo>
                  <a:cubicBezTo>
                    <a:pt x="52870" y="644"/>
                    <a:pt x="51216" y="-184"/>
                    <a:pt x="49524" y="3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18" name="Google Shape;418;p35"/>
            <p:cNvSpPr/>
            <p:nvPr/>
          </p:nvSpPr>
          <p:spPr>
            <a:xfrm>
              <a:off x="5775008" y="3530248"/>
              <a:ext cx="253611" cy="322722"/>
            </a:xfrm>
            <a:custGeom>
              <a:avLst/>
              <a:gdLst/>
              <a:ahLst/>
              <a:cxnLst/>
              <a:rect l="l" t="t" r="r" b="b"/>
              <a:pathLst>
                <a:path w="253611" h="322722" extrusionOk="0">
                  <a:moveTo>
                    <a:pt x="250673" y="25527"/>
                  </a:moveTo>
                  <a:cubicBezTo>
                    <a:pt x="245826" y="5334"/>
                    <a:pt x="230046" y="11811"/>
                    <a:pt x="216453" y="0"/>
                  </a:cubicBezTo>
                  <a:cubicBezTo>
                    <a:pt x="184990" y="44672"/>
                    <a:pt x="205902" y="165449"/>
                    <a:pt x="210180" y="178308"/>
                  </a:cubicBezTo>
                  <a:lnTo>
                    <a:pt x="89270" y="255556"/>
                  </a:lnTo>
                  <a:lnTo>
                    <a:pt x="89270" y="255556"/>
                  </a:lnTo>
                  <a:lnTo>
                    <a:pt x="81095" y="260604"/>
                  </a:lnTo>
                  <a:cubicBezTo>
                    <a:pt x="67331" y="269662"/>
                    <a:pt x="52131" y="276301"/>
                    <a:pt x="36134" y="280225"/>
                  </a:cubicBezTo>
                  <a:cubicBezTo>
                    <a:pt x="24062" y="281654"/>
                    <a:pt x="17788" y="298704"/>
                    <a:pt x="4860" y="300228"/>
                  </a:cubicBezTo>
                  <a:cubicBezTo>
                    <a:pt x="2075" y="300333"/>
                    <a:pt x="-92" y="302666"/>
                    <a:pt x="3" y="305457"/>
                  </a:cubicBezTo>
                  <a:cubicBezTo>
                    <a:pt x="51" y="306753"/>
                    <a:pt x="602" y="307991"/>
                    <a:pt x="1533" y="308896"/>
                  </a:cubicBezTo>
                  <a:cubicBezTo>
                    <a:pt x="6667" y="313849"/>
                    <a:pt x="20545" y="309753"/>
                    <a:pt x="30050" y="298704"/>
                  </a:cubicBezTo>
                  <a:cubicBezTo>
                    <a:pt x="30002" y="298952"/>
                    <a:pt x="30002" y="299218"/>
                    <a:pt x="30050" y="299466"/>
                  </a:cubicBezTo>
                  <a:cubicBezTo>
                    <a:pt x="30202" y="303057"/>
                    <a:pt x="32227" y="306314"/>
                    <a:pt x="35373" y="308038"/>
                  </a:cubicBezTo>
                  <a:cubicBezTo>
                    <a:pt x="36067" y="308458"/>
                    <a:pt x="36846" y="308724"/>
                    <a:pt x="37655" y="308800"/>
                  </a:cubicBezTo>
                  <a:cubicBezTo>
                    <a:pt x="37655" y="309610"/>
                    <a:pt x="37883" y="310401"/>
                    <a:pt x="38320" y="311087"/>
                  </a:cubicBezTo>
                  <a:cubicBezTo>
                    <a:pt x="39708" y="313925"/>
                    <a:pt x="42417" y="315887"/>
                    <a:pt x="45544" y="316325"/>
                  </a:cubicBezTo>
                  <a:lnTo>
                    <a:pt x="45544" y="316325"/>
                  </a:lnTo>
                  <a:cubicBezTo>
                    <a:pt x="46941" y="320335"/>
                    <a:pt x="50820" y="322945"/>
                    <a:pt x="55050" y="322707"/>
                  </a:cubicBezTo>
                  <a:cubicBezTo>
                    <a:pt x="57825" y="322564"/>
                    <a:pt x="60439" y="321373"/>
                    <a:pt x="62369" y="319373"/>
                  </a:cubicBezTo>
                  <a:cubicBezTo>
                    <a:pt x="72682" y="315430"/>
                    <a:pt x="81789" y="308867"/>
                    <a:pt x="88794" y="300323"/>
                  </a:cubicBezTo>
                  <a:cubicBezTo>
                    <a:pt x="94982" y="293875"/>
                    <a:pt x="101522" y="287769"/>
                    <a:pt x="108375" y="282035"/>
                  </a:cubicBezTo>
                  <a:cubicBezTo>
                    <a:pt x="141170" y="267843"/>
                    <a:pt x="239552" y="225742"/>
                    <a:pt x="243924" y="219742"/>
                  </a:cubicBezTo>
                  <a:cubicBezTo>
                    <a:pt x="250768" y="210693"/>
                    <a:pt x="257707" y="54102"/>
                    <a:pt x="250673" y="25527"/>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19" name="Google Shape;419;p35"/>
            <p:cNvSpPr/>
            <p:nvPr/>
          </p:nvSpPr>
          <p:spPr>
            <a:xfrm>
              <a:off x="5965891" y="3514431"/>
              <a:ext cx="72720" cy="103595"/>
            </a:xfrm>
            <a:custGeom>
              <a:avLst/>
              <a:gdLst/>
              <a:ahLst/>
              <a:cxnLst/>
              <a:rect l="l" t="t" r="r" b="b"/>
              <a:pathLst>
                <a:path w="72720" h="103595" extrusionOk="0">
                  <a:moveTo>
                    <a:pt x="70816" y="95541"/>
                  </a:moveTo>
                  <a:cubicBezTo>
                    <a:pt x="70816" y="95541"/>
                    <a:pt x="32129" y="112876"/>
                    <a:pt x="0" y="96684"/>
                  </a:cubicBezTo>
                  <a:lnTo>
                    <a:pt x="4658" y="36009"/>
                  </a:lnTo>
                  <a:cubicBezTo>
                    <a:pt x="4658" y="36009"/>
                    <a:pt x="5133" y="3434"/>
                    <a:pt x="34125" y="195"/>
                  </a:cubicBezTo>
                  <a:cubicBezTo>
                    <a:pt x="63117" y="-3043"/>
                    <a:pt x="78325" y="34200"/>
                    <a:pt x="70816" y="95541"/>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420" name="Google Shape;420;p35"/>
            <p:cNvGrpSpPr/>
            <p:nvPr/>
          </p:nvGrpSpPr>
          <p:grpSpPr>
            <a:xfrm flipH="1">
              <a:off x="2865276" y="3434799"/>
              <a:ext cx="598186" cy="1340314"/>
              <a:chOff x="4210728" y="4525714"/>
              <a:chExt cx="546438" cy="1224366"/>
            </a:xfrm>
          </p:grpSpPr>
          <p:sp>
            <p:nvSpPr>
              <p:cNvPr id="421" name="Google Shape;421;p35"/>
              <p:cNvSpPr/>
              <p:nvPr/>
            </p:nvSpPr>
            <p:spPr>
              <a:xfrm>
                <a:off x="4672107" y="4726590"/>
                <a:ext cx="85002" cy="305847"/>
              </a:xfrm>
              <a:custGeom>
                <a:avLst/>
                <a:gdLst/>
                <a:ahLst/>
                <a:cxnLst/>
                <a:rect l="l" t="t" r="r" b="b"/>
                <a:pathLst>
                  <a:path w="85002" h="305847" extrusionOk="0">
                    <a:moveTo>
                      <a:pt x="18764" y="0"/>
                    </a:moveTo>
                    <a:cubicBezTo>
                      <a:pt x="37814" y="5429"/>
                      <a:pt x="48482" y="26289"/>
                      <a:pt x="65056" y="70961"/>
                    </a:cubicBezTo>
                    <a:cubicBezTo>
                      <a:pt x="78848" y="111490"/>
                      <a:pt x="85582" y="154076"/>
                      <a:pt x="84963" y="196882"/>
                    </a:cubicBezTo>
                    <a:cubicBezTo>
                      <a:pt x="79629" y="238982"/>
                      <a:pt x="62198" y="271748"/>
                      <a:pt x="20098" y="305848"/>
                    </a:cubicBezTo>
                    <a:lnTo>
                      <a:pt x="0" y="268986"/>
                    </a:lnTo>
                    <a:cubicBezTo>
                      <a:pt x="0" y="268986"/>
                      <a:pt x="41243" y="232600"/>
                      <a:pt x="45434" y="190500"/>
                    </a:cubicBezTo>
                    <a:cubicBezTo>
                      <a:pt x="47815" y="166878"/>
                      <a:pt x="20098" y="87249"/>
                      <a:pt x="20098" y="85058"/>
                    </a:cubicBezTo>
                    <a:cubicBezTo>
                      <a:pt x="20098" y="82867"/>
                      <a:pt x="18764" y="0"/>
                      <a:pt x="18764"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22" name="Google Shape;422;p35"/>
              <p:cNvSpPr/>
              <p:nvPr/>
            </p:nvSpPr>
            <p:spPr>
              <a:xfrm>
                <a:off x="4408366" y="5679962"/>
                <a:ext cx="123900" cy="70118"/>
              </a:xfrm>
              <a:custGeom>
                <a:avLst/>
                <a:gdLst/>
                <a:ahLst/>
                <a:cxnLst/>
                <a:rect l="l" t="t" r="r" b="b"/>
                <a:pathLst>
                  <a:path w="123900" h="70118" extrusionOk="0">
                    <a:moveTo>
                      <a:pt x="117628" y="16845"/>
                    </a:moveTo>
                    <a:cubicBezTo>
                      <a:pt x="104783" y="20750"/>
                      <a:pt x="90877" y="18874"/>
                      <a:pt x="79528" y="11701"/>
                    </a:cubicBezTo>
                    <a:cubicBezTo>
                      <a:pt x="69241" y="11701"/>
                      <a:pt x="8757" y="-12016"/>
                      <a:pt x="1137" y="8082"/>
                    </a:cubicBezTo>
                    <a:cubicBezTo>
                      <a:pt x="-5531" y="25703"/>
                      <a:pt x="18758" y="42086"/>
                      <a:pt x="31617" y="45229"/>
                    </a:cubicBezTo>
                    <a:cubicBezTo>
                      <a:pt x="60192" y="51992"/>
                      <a:pt x="80766" y="66089"/>
                      <a:pt x="92196" y="68470"/>
                    </a:cubicBezTo>
                    <a:cubicBezTo>
                      <a:pt x="100966" y="71585"/>
                      <a:pt x="110703" y="70232"/>
                      <a:pt x="118294" y="64851"/>
                    </a:cubicBezTo>
                    <a:cubicBezTo>
                      <a:pt x="126200" y="56850"/>
                      <a:pt x="125533" y="27322"/>
                      <a:pt x="117628" y="16845"/>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23" name="Google Shape;423;p35"/>
              <p:cNvSpPr/>
              <p:nvPr/>
            </p:nvSpPr>
            <p:spPr>
              <a:xfrm>
                <a:off x="4408245" y="5691663"/>
                <a:ext cx="121939" cy="58416"/>
              </a:xfrm>
              <a:custGeom>
                <a:avLst/>
                <a:gdLst/>
                <a:ahLst/>
                <a:cxnLst/>
                <a:rect l="l" t="t" r="r" b="b"/>
                <a:pathLst>
                  <a:path w="121939" h="58416" extrusionOk="0">
                    <a:moveTo>
                      <a:pt x="92127" y="51911"/>
                    </a:moveTo>
                    <a:cubicBezTo>
                      <a:pt x="80697" y="49530"/>
                      <a:pt x="59837" y="35433"/>
                      <a:pt x="31548" y="28575"/>
                    </a:cubicBezTo>
                    <a:cubicBezTo>
                      <a:pt x="20784" y="26003"/>
                      <a:pt x="2020" y="14097"/>
                      <a:pt x="210" y="0"/>
                    </a:cubicBezTo>
                    <a:cubicBezTo>
                      <a:pt x="-2361" y="16193"/>
                      <a:pt x="19260" y="30575"/>
                      <a:pt x="31548" y="33528"/>
                    </a:cubicBezTo>
                    <a:cubicBezTo>
                      <a:pt x="60123" y="40291"/>
                      <a:pt x="80697" y="54388"/>
                      <a:pt x="92127" y="56769"/>
                    </a:cubicBezTo>
                    <a:cubicBezTo>
                      <a:pt x="100896" y="59884"/>
                      <a:pt x="110634" y="58531"/>
                      <a:pt x="118225" y="53150"/>
                    </a:cubicBezTo>
                    <a:cubicBezTo>
                      <a:pt x="119933" y="51188"/>
                      <a:pt x="121200" y="48882"/>
                      <a:pt x="121940" y="46387"/>
                    </a:cubicBezTo>
                    <a:cubicBezTo>
                      <a:pt x="113425" y="52816"/>
                      <a:pt x="102380" y="54864"/>
                      <a:pt x="92127" y="51911"/>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24" name="Google Shape;424;p35"/>
              <p:cNvSpPr/>
              <p:nvPr/>
            </p:nvSpPr>
            <p:spPr>
              <a:xfrm>
                <a:off x="4566152" y="5600798"/>
                <a:ext cx="119416" cy="67472"/>
              </a:xfrm>
              <a:custGeom>
                <a:avLst/>
                <a:gdLst/>
                <a:ahLst/>
                <a:cxnLst/>
                <a:rect l="l" t="t" r="r" b="b"/>
                <a:pathLst>
                  <a:path w="119416" h="67472" extrusionOk="0">
                    <a:moveTo>
                      <a:pt x="113384" y="16189"/>
                    </a:moveTo>
                    <a:cubicBezTo>
                      <a:pt x="102146" y="20047"/>
                      <a:pt x="89728" y="18161"/>
                      <a:pt x="80142" y="11141"/>
                    </a:cubicBezTo>
                    <a:cubicBezTo>
                      <a:pt x="70617" y="11141"/>
                      <a:pt x="8419" y="-11529"/>
                      <a:pt x="1085" y="7807"/>
                    </a:cubicBezTo>
                    <a:cubicBezTo>
                      <a:pt x="-5297" y="24762"/>
                      <a:pt x="18039" y="40383"/>
                      <a:pt x="30422" y="43431"/>
                    </a:cubicBezTo>
                    <a:cubicBezTo>
                      <a:pt x="57663" y="50003"/>
                      <a:pt x="78047" y="63624"/>
                      <a:pt x="88715" y="65910"/>
                    </a:cubicBezTo>
                    <a:cubicBezTo>
                      <a:pt x="97172" y="68882"/>
                      <a:pt x="106547" y="67567"/>
                      <a:pt x="113861" y="62385"/>
                    </a:cubicBezTo>
                    <a:cubicBezTo>
                      <a:pt x="121671" y="54670"/>
                      <a:pt x="121004" y="26286"/>
                      <a:pt x="113384" y="16189"/>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25" name="Google Shape;425;p35"/>
              <p:cNvSpPr/>
              <p:nvPr/>
            </p:nvSpPr>
            <p:spPr>
              <a:xfrm>
                <a:off x="4566197" y="5611939"/>
                <a:ext cx="117340" cy="56332"/>
              </a:xfrm>
              <a:custGeom>
                <a:avLst/>
                <a:gdLst/>
                <a:ahLst/>
                <a:cxnLst/>
                <a:rect l="l" t="t" r="r" b="b"/>
                <a:pathLst>
                  <a:path w="117340" h="56332" extrusionOk="0">
                    <a:moveTo>
                      <a:pt x="88670" y="50102"/>
                    </a:moveTo>
                    <a:cubicBezTo>
                      <a:pt x="77717" y="47720"/>
                      <a:pt x="57619" y="34195"/>
                      <a:pt x="30377" y="27622"/>
                    </a:cubicBezTo>
                    <a:cubicBezTo>
                      <a:pt x="19995" y="25051"/>
                      <a:pt x="1802" y="13621"/>
                      <a:pt x="183" y="0"/>
                    </a:cubicBezTo>
                    <a:cubicBezTo>
                      <a:pt x="-2198" y="15621"/>
                      <a:pt x="19233" y="29528"/>
                      <a:pt x="30377" y="32290"/>
                    </a:cubicBezTo>
                    <a:cubicBezTo>
                      <a:pt x="57619" y="38862"/>
                      <a:pt x="78002" y="52483"/>
                      <a:pt x="88670" y="54769"/>
                    </a:cubicBezTo>
                    <a:cubicBezTo>
                      <a:pt x="97128" y="57741"/>
                      <a:pt x="106503" y="56426"/>
                      <a:pt x="113816" y="51245"/>
                    </a:cubicBezTo>
                    <a:cubicBezTo>
                      <a:pt x="115496" y="49368"/>
                      <a:pt x="116703" y="47111"/>
                      <a:pt x="117341" y="44672"/>
                    </a:cubicBezTo>
                    <a:cubicBezTo>
                      <a:pt x="109187" y="50930"/>
                      <a:pt x="98547" y="52940"/>
                      <a:pt x="88670" y="50102"/>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26" name="Google Shape;426;p35"/>
              <p:cNvSpPr/>
              <p:nvPr/>
            </p:nvSpPr>
            <p:spPr>
              <a:xfrm>
                <a:off x="4483409" y="4968525"/>
                <a:ext cx="238054" cy="732926"/>
              </a:xfrm>
              <a:custGeom>
                <a:avLst/>
                <a:gdLst/>
                <a:ahLst/>
                <a:cxnLst/>
                <a:rect l="l" t="t" r="r" b="b"/>
                <a:pathLst>
                  <a:path w="238054" h="732926" extrusionOk="0">
                    <a:moveTo>
                      <a:pt x="216416" y="495014"/>
                    </a:moveTo>
                    <a:cubicBezTo>
                      <a:pt x="216443" y="471802"/>
                      <a:pt x="212447" y="448761"/>
                      <a:pt x="204605" y="426911"/>
                    </a:cubicBezTo>
                    <a:cubicBezTo>
                      <a:pt x="204605" y="426911"/>
                      <a:pt x="212415" y="333661"/>
                      <a:pt x="218416" y="272415"/>
                    </a:cubicBezTo>
                    <a:cubicBezTo>
                      <a:pt x="227179" y="182118"/>
                      <a:pt x="241086" y="173164"/>
                      <a:pt x="237466" y="118300"/>
                    </a:cubicBezTo>
                    <a:cubicBezTo>
                      <a:pt x="233847" y="67437"/>
                      <a:pt x="204891" y="34480"/>
                      <a:pt x="197366" y="0"/>
                    </a:cubicBezTo>
                    <a:lnTo>
                      <a:pt x="50014" y="11621"/>
                    </a:lnTo>
                    <a:cubicBezTo>
                      <a:pt x="50014" y="11621"/>
                      <a:pt x="37155" y="53435"/>
                      <a:pt x="20582" y="136684"/>
                    </a:cubicBezTo>
                    <a:cubicBezTo>
                      <a:pt x="4008" y="219932"/>
                      <a:pt x="2865" y="318897"/>
                      <a:pt x="4199" y="449961"/>
                    </a:cubicBezTo>
                    <a:cubicBezTo>
                      <a:pt x="4199" y="483775"/>
                      <a:pt x="-1516" y="513112"/>
                      <a:pt x="389" y="597313"/>
                    </a:cubicBezTo>
                    <a:cubicBezTo>
                      <a:pt x="1722" y="653891"/>
                      <a:pt x="4961" y="723233"/>
                      <a:pt x="4961" y="723233"/>
                    </a:cubicBezTo>
                    <a:cubicBezTo>
                      <a:pt x="26487" y="741712"/>
                      <a:pt x="41442" y="728091"/>
                      <a:pt x="41442" y="728091"/>
                    </a:cubicBezTo>
                    <a:cubicBezTo>
                      <a:pt x="41442" y="728091"/>
                      <a:pt x="79542" y="560451"/>
                      <a:pt x="84780" y="521970"/>
                    </a:cubicBezTo>
                    <a:cubicBezTo>
                      <a:pt x="88780" y="500682"/>
                      <a:pt x="87003" y="478707"/>
                      <a:pt x="79637" y="458343"/>
                    </a:cubicBezTo>
                    <a:cubicBezTo>
                      <a:pt x="79637" y="458343"/>
                      <a:pt x="90686" y="405670"/>
                      <a:pt x="98687" y="364236"/>
                    </a:cubicBezTo>
                    <a:cubicBezTo>
                      <a:pt x="108212" y="313658"/>
                      <a:pt x="133453" y="204502"/>
                      <a:pt x="133453" y="204502"/>
                    </a:cubicBezTo>
                    <a:cubicBezTo>
                      <a:pt x="133453" y="204502"/>
                      <a:pt x="129167" y="372237"/>
                      <a:pt x="136501" y="405289"/>
                    </a:cubicBezTo>
                    <a:cubicBezTo>
                      <a:pt x="143835" y="438340"/>
                      <a:pt x="145074" y="467106"/>
                      <a:pt x="151360" y="512064"/>
                    </a:cubicBezTo>
                    <a:cubicBezTo>
                      <a:pt x="158885" y="566356"/>
                      <a:pt x="162314" y="645890"/>
                      <a:pt x="162314" y="645890"/>
                    </a:cubicBezTo>
                    <a:cubicBezTo>
                      <a:pt x="184793" y="660178"/>
                      <a:pt x="194794" y="649224"/>
                      <a:pt x="194794" y="649224"/>
                    </a:cubicBezTo>
                    <a:cubicBezTo>
                      <a:pt x="194794" y="649224"/>
                      <a:pt x="216416" y="542544"/>
                      <a:pt x="216416" y="49501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27" name="Google Shape;427;p35"/>
              <p:cNvSpPr/>
              <p:nvPr/>
            </p:nvSpPr>
            <p:spPr>
              <a:xfrm>
                <a:off x="4484426" y="4968525"/>
                <a:ext cx="236925" cy="409866"/>
              </a:xfrm>
              <a:custGeom>
                <a:avLst/>
                <a:gdLst/>
                <a:ahLst/>
                <a:cxnLst/>
                <a:rect l="l" t="t" r="r" b="b"/>
                <a:pathLst>
                  <a:path w="236925" h="409866" extrusionOk="0">
                    <a:moveTo>
                      <a:pt x="195968" y="0"/>
                    </a:moveTo>
                    <a:cubicBezTo>
                      <a:pt x="211399" y="15812"/>
                      <a:pt x="236926" y="63913"/>
                      <a:pt x="236926" y="136684"/>
                    </a:cubicBezTo>
                    <a:cubicBezTo>
                      <a:pt x="236926" y="218599"/>
                      <a:pt x="225020" y="202025"/>
                      <a:pt x="219305" y="292227"/>
                    </a:cubicBezTo>
                    <a:lnTo>
                      <a:pt x="213590" y="382429"/>
                    </a:lnTo>
                    <a:cubicBezTo>
                      <a:pt x="213590" y="382429"/>
                      <a:pt x="90431" y="441198"/>
                      <a:pt x="2611" y="386715"/>
                    </a:cubicBezTo>
                    <a:cubicBezTo>
                      <a:pt x="-5200" y="369665"/>
                      <a:pt x="5564" y="179927"/>
                      <a:pt x="20994" y="112490"/>
                    </a:cubicBezTo>
                    <a:cubicBezTo>
                      <a:pt x="36425" y="45053"/>
                      <a:pt x="46997" y="12002"/>
                      <a:pt x="46997" y="12002"/>
                    </a:cubicBezTo>
                    <a:cubicBezTo>
                      <a:pt x="46997" y="12002"/>
                      <a:pt x="160250" y="42577"/>
                      <a:pt x="195968"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28" name="Google Shape;428;p35"/>
              <p:cNvSpPr/>
              <p:nvPr/>
            </p:nvSpPr>
            <p:spPr>
              <a:xfrm>
                <a:off x="4531702" y="4525767"/>
                <a:ext cx="160521" cy="258577"/>
              </a:xfrm>
              <a:custGeom>
                <a:avLst/>
                <a:gdLst/>
                <a:ahLst/>
                <a:cxnLst/>
                <a:rect l="l" t="t" r="r" b="b"/>
                <a:pathLst>
                  <a:path w="160521" h="258577" extrusionOk="0">
                    <a:moveTo>
                      <a:pt x="150502" y="199966"/>
                    </a:moveTo>
                    <a:cubicBezTo>
                      <a:pt x="119070" y="198061"/>
                      <a:pt x="116022" y="203299"/>
                      <a:pt x="113545" y="192155"/>
                    </a:cubicBezTo>
                    <a:cubicBezTo>
                      <a:pt x="112688" y="188155"/>
                      <a:pt x="110878" y="160532"/>
                      <a:pt x="110878" y="160532"/>
                    </a:cubicBezTo>
                    <a:cubicBezTo>
                      <a:pt x="113780" y="156846"/>
                      <a:pt x="116422" y="152960"/>
                      <a:pt x="118784" y="148912"/>
                    </a:cubicBezTo>
                    <a:cubicBezTo>
                      <a:pt x="140167" y="136015"/>
                      <a:pt x="154268" y="113831"/>
                      <a:pt x="156884" y="88999"/>
                    </a:cubicBezTo>
                    <a:cubicBezTo>
                      <a:pt x="161490" y="44708"/>
                      <a:pt x="129348" y="5065"/>
                      <a:pt x="85065" y="417"/>
                    </a:cubicBezTo>
                    <a:cubicBezTo>
                      <a:pt x="43441" y="-3869"/>
                      <a:pt x="12771" y="25373"/>
                      <a:pt x="4579" y="65568"/>
                    </a:cubicBezTo>
                    <a:cubicBezTo>
                      <a:pt x="198" y="85380"/>
                      <a:pt x="-4374" y="125861"/>
                      <a:pt x="8008" y="158341"/>
                    </a:cubicBezTo>
                    <a:cubicBezTo>
                      <a:pt x="14961" y="176725"/>
                      <a:pt x="21438" y="189583"/>
                      <a:pt x="38012" y="188917"/>
                    </a:cubicBezTo>
                    <a:cubicBezTo>
                      <a:pt x="43543" y="188422"/>
                      <a:pt x="49023" y="187469"/>
                      <a:pt x="54395" y="186059"/>
                    </a:cubicBezTo>
                    <a:cubicBezTo>
                      <a:pt x="55283" y="193679"/>
                      <a:pt x="55602" y="201347"/>
                      <a:pt x="55347" y="209015"/>
                    </a:cubicBezTo>
                    <a:cubicBezTo>
                      <a:pt x="55347" y="217111"/>
                      <a:pt x="56300" y="221111"/>
                      <a:pt x="40488" y="230827"/>
                    </a:cubicBezTo>
                    <a:cubicBezTo>
                      <a:pt x="24677" y="240542"/>
                      <a:pt x="64301" y="260354"/>
                      <a:pt x="90114" y="258449"/>
                    </a:cubicBezTo>
                    <a:cubicBezTo>
                      <a:pt x="115927" y="256544"/>
                      <a:pt x="144883" y="240923"/>
                      <a:pt x="152883" y="224255"/>
                    </a:cubicBezTo>
                    <a:cubicBezTo>
                      <a:pt x="161646" y="205586"/>
                      <a:pt x="165266" y="200823"/>
                      <a:pt x="150502" y="199966"/>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29" name="Google Shape;429;p35"/>
              <p:cNvSpPr/>
              <p:nvPr/>
            </p:nvSpPr>
            <p:spPr>
              <a:xfrm>
                <a:off x="4695825" y="4756088"/>
                <a:ext cx="61341" cy="108805"/>
              </a:xfrm>
              <a:custGeom>
                <a:avLst/>
                <a:gdLst/>
                <a:ahLst/>
                <a:cxnLst/>
                <a:rect l="l" t="t" r="r" b="b"/>
                <a:pathLst>
                  <a:path w="61341" h="108805" extrusionOk="0">
                    <a:moveTo>
                      <a:pt x="9525" y="108806"/>
                    </a:moveTo>
                    <a:cubicBezTo>
                      <a:pt x="9525" y="108806"/>
                      <a:pt x="45053" y="100805"/>
                      <a:pt x="61341" y="84993"/>
                    </a:cubicBezTo>
                    <a:cubicBezTo>
                      <a:pt x="61341" y="84993"/>
                      <a:pt x="40196" y="18318"/>
                      <a:pt x="26670" y="1745"/>
                    </a:cubicBezTo>
                    <a:cubicBezTo>
                      <a:pt x="13144" y="-14829"/>
                      <a:pt x="0" y="92137"/>
                      <a:pt x="0" y="9213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30" name="Google Shape;430;p35"/>
              <p:cNvSpPr/>
              <p:nvPr/>
            </p:nvSpPr>
            <p:spPr>
              <a:xfrm>
                <a:off x="4523612" y="4724507"/>
                <a:ext cx="191546" cy="273865"/>
              </a:xfrm>
              <a:custGeom>
                <a:avLst/>
                <a:gdLst/>
                <a:ahLst/>
                <a:cxnLst/>
                <a:rect l="l" t="t" r="r" b="b"/>
                <a:pathLst>
                  <a:path w="191546" h="273865" extrusionOk="0">
                    <a:moveTo>
                      <a:pt x="127349" y="560"/>
                    </a:moveTo>
                    <a:cubicBezTo>
                      <a:pt x="133160" y="7799"/>
                      <a:pt x="133826" y="16847"/>
                      <a:pt x="111443" y="22562"/>
                    </a:cubicBezTo>
                    <a:cubicBezTo>
                      <a:pt x="95161" y="27192"/>
                      <a:pt x="77760" y="25839"/>
                      <a:pt x="62389" y="18753"/>
                    </a:cubicBezTo>
                    <a:cubicBezTo>
                      <a:pt x="44747" y="26210"/>
                      <a:pt x="27792" y="35202"/>
                      <a:pt x="11716" y="45613"/>
                    </a:cubicBezTo>
                    <a:cubicBezTo>
                      <a:pt x="-7334" y="108478"/>
                      <a:pt x="8001" y="116574"/>
                      <a:pt x="0" y="161628"/>
                    </a:cubicBezTo>
                    <a:cubicBezTo>
                      <a:pt x="3143" y="184297"/>
                      <a:pt x="6858" y="242780"/>
                      <a:pt x="7810" y="256020"/>
                    </a:cubicBezTo>
                    <a:cubicBezTo>
                      <a:pt x="50578" y="285929"/>
                      <a:pt x="137350" y="275737"/>
                      <a:pt x="156781" y="244019"/>
                    </a:cubicBezTo>
                    <a:cubicBezTo>
                      <a:pt x="157130" y="233455"/>
                      <a:pt x="158116" y="222930"/>
                      <a:pt x="159734" y="212491"/>
                    </a:cubicBezTo>
                    <a:cubicBezTo>
                      <a:pt x="180118" y="136862"/>
                      <a:pt x="196025" y="117241"/>
                      <a:pt x="190405" y="60091"/>
                    </a:cubicBezTo>
                    <a:cubicBezTo>
                      <a:pt x="187166" y="27515"/>
                      <a:pt x="184595" y="11132"/>
                      <a:pt x="167259" y="2369"/>
                    </a:cubicBezTo>
                    <a:cubicBezTo>
                      <a:pt x="154092" y="26"/>
                      <a:pt x="140675" y="-583"/>
                      <a:pt x="127349" y="56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31" name="Google Shape;431;p35"/>
              <p:cNvSpPr/>
              <p:nvPr/>
            </p:nvSpPr>
            <p:spPr>
              <a:xfrm>
                <a:off x="4210728" y="4780936"/>
                <a:ext cx="368747" cy="265455"/>
              </a:xfrm>
              <a:custGeom>
                <a:avLst/>
                <a:gdLst/>
                <a:ahLst/>
                <a:cxnLst/>
                <a:rect l="l" t="t" r="r" b="b"/>
                <a:pathLst>
                  <a:path w="368747" h="265455" extrusionOk="0">
                    <a:moveTo>
                      <a:pt x="47613" y="190066"/>
                    </a:moveTo>
                    <a:cubicBezTo>
                      <a:pt x="57313" y="192152"/>
                      <a:pt x="66860" y="194885"/>
                      <a:pt x="76188" y="198257"/>
                    </a:cubicBezTo>
                    <a:cubicBezTo>
                      <a:pt x="84940" y="202858"/>
                      <a:pt x="94355" y="206077"/>
                      <a:pt x="104097" y="207782"/>
                    </a:cubicBezTo>
                    <a:cubicBezTo>
                      <a:pt x="114574" y="209402"/>
                      <a:pt x="130957" y="203972"/>
                      <a:pt x="159246" y="190637"/>
                    </a:cubicBezTo>
                    <a:cubicBezTo>
                      <a:pt x="190224" y="174759"/>
                      <a:pt x="218251" y="153690"/>
                      <a:pt x="242114" y="128344"/>
                    </a:cubicBezTo>
                    <a:cubicBezTo>
                      <a:pt x="269228" y="96083"/>
                      <a:pt x="293451" y="61507"/>
                      <a:pt x="314504" y="24998"/>
                    </a:cubicBezTo>
                    <a:cubicBezTo>
                      <a:pt x="326791" y="2614"/>
                      <a:pt x="342317" y="-3006"/>
                      <a:pt x="355842" y="1375"/>
                    </a:cubicBezTo>
                    <a:cubicBezTo>
                      <a:pt x="372035" y="6710"/>
                      <a:pt x="374035" y="22807"/>
                      <a:pt x="355842" y="52906"/>
                    </a:cubicBezTo>
                    <a:cubicBezTo>
                      <a:pt x="332617" y="92225"/>
                      <a:pt x="304799" y="128639"/>
                      <a:pt x="272975" y="161396"/>
                    </a:cubicBezTo>
                    <a:cubicBezTo>
                      <a:pt x="247871" y="186503"/>
                      <a:pt x="218651" y="207115"/>
                      <a:pt x="186583" y="222356"/>
                    </a:cubicBezTo>
                    <a:cubicBezTo>
                      <a:pt x="163712" y="234252"/>
                      <a:pt x="139230" y="242758"/>
                      <a:pt x="113907" y="247597"/>
                    </a:cubicBezTo>
                    <a:cubicBezTo>
                      <a:pt x="105049" y="249502"/>
                      <a:pt x="99048" y="253216"/>
                      <a:pt x="82665" y="258932"/>
                    </a:cubicBezTo>
                    <a:cubicBezTo>
                      <a:pt x="66375" y="264856"/>
                      <a:pt x="48897" y="266790"/>
                      <a:pt x="31707" y="264551"/>
                    </a:cubicBezTo>
                    <a:cubicBezTo>
                      <a:pt x="17514" y="261789"/>
                      <a:pt x="12657" y="258550"/>
                      <a:pt x="12085" y="255026"/>
                    </a:cubicBezTo>
                    <a:cubicBezTo>
                      <a:pt x="11514" y="251502"/>
                      <a:pt x="14371" y="249025"/>
                      <a:pt x="21039" y="249502"/>
                    </a:cubicBezTo>
                    <a:cubicBezTo>
                      <a:pt x="31538" y="251169"/>
                      <a:pt x="42255" y="250912"/>
                      <a:pt x="52662" y="248740"/>
                    </a:cubicBezTo>
                    <a:cubicBezTo>
                      <a:pt x="52662" y="248740"/>
                      <a:pt x="37993" y="248264"/>
                      <a:pt x="29325" y="247216"/>
                    </a:cubicBezTo>
                    <a:cubicBezTo>
                      <a:pt x="21541" y="246368"/>
                      <a:pt x="13911" y="244444"/>
                      <a:pt x="6656" y="241501"/>
                    </a:cubicBezTo>
                    <a:cubicBezTo>
                      <a:pt x="-297" y="238548"/>
                      <a:pt x="-2869" y="227594"/>
                      <a:pt x="4179" y="227975"/>
                    </a:cubicBezTo>
                    <a:cubicBezTo>
                      <a:pt x="11228" y="228356"/>
                      <a:pt x="15990" y="230452"/>
                      <a:pt x="28944" y="231785"/>
                    </a:cubicBezTo>
                    <a:cubicBezTo>
                      <a:pt x="35778" y="232614"/>
                      <a:pt x="42685" y="232614"/>
                      <a:pt x="49518" y="231785"/>
                    </a:cubicBezTo>
                    <a:cubicBezTo>
                      <a:pt x="40949" y="230376"/>
                      <a:pt x="32508" y="228271"/>
                      <a:pt x="24277" y="225499"/>
                    </a:cubicBezTo>
                    <a:cubicBezTo>
                      <a:pt x="17463" y="223689"/>
                      <a:pt x="11333" y="219917"/>
                      <a:pt x="6656" y="214640"/>
                    </a:cubicBezTo>
                    <a:cubicBezTo>
                      <a:pt x="4275" y="211878"/>
                      <a:pt x="4941" y="205115"/>
                      <a:pt x="13228" y="206830"/>
                    </a:cubicBezTo>
                    <a:cubicBezTo>
                      <a:pt x="23208" y="210307"/>
                      <a:pt x="33569" y="212583"/>
                      <a:pt x="44089" y="213592"/>
                    </a:cubicBezTo>
                    <a:cubicBezTo>
                      <a:pt x="54662" y="213592"/>
                      <a:pt x="62187" y="212735"/>
                      <a:pt x="60853" y="211116"/>
                    </a:cubicBezTo>
                    <a:cubicBezTo>
                      <a:pt x="59520" y="209497"/>
                      <a:pt x="53233" y="209687"/>
                      <a:pt x="45232" y="205211"/>
                    </a:cubicBezTo>
                    <a:cubicBezTo>
                      <a:pt x="37231" y="200734"/>
                      <a:pt x="32469" y="192066"/>
                      <a:pt x="35707" y="187875"/>
                    </a:cubicBezTo>
                    <a:cubicBezTo>
                      <a:pt x="38946" y="183684"/>
                      <a:pt x="38946" y="186827"/>
                      <a:pt x="47613" y="190066"/>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32" name="Google Shape;432;p35"/>
              <p:cNvSpPr/>
              <p:nvPr/>
            </p:nvSpPr>
            <p:spPr>
              <a:xfrm>
                <a:off x="4484370" y="4765472"/>
                <a:ext cx="100785" cy="104755"/>
              </a:xfrm>
              <a:custGeom>
                <a:avLst/>
                <a:gdLst/>
                <a:ahLst/>
                <a:cxnLst/>
                <a:rect l="l" t="t" r="r" b="b"/>
                <a:pathLst>
                  <a:path w="100785" h="104755" extrusionOk="0">
                    <a:moveTo>
                      <a:pt x="65151" y="104756"/>
                    </a:moveTo>
                    <a:cubicBezTo>
                      <a:pt x="40403" y="101165"/>
                      <a:pt x="17516" y="89554"/>
                      <a:pt x="0" y="71704"/>
                    </a:cubicBezTo>
                    <a:lnTo>
                      <a:pt x="39433" y="17030"/>
                    </a:lnTo>
                    <a:cubicBezTo>
                      <a:pt x="39433" y="17030"/>
                      <a:pt x="61627" y="-10973"/>
                      <a:pt x="90964" y="4838"/>
                    </a:cubicBezTo>
                    <a:cubicBezTo>
                      <a:pt x="90964" y="4838"/>
                      <a:pt x="113062" y="7220"/>
                      <a:pt x="90964" y="53511"/>
                    </a:cubicBezTo>
                    <a:cubicBezTo>
                      <a:pt x="83445" y="71113"/>
                      <a:pt x="74824" y="88230"/>
                      <a:pt x="65151" y="10475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33" name="Google Shape;433;p35"/>
              <p:cNvSpPr/>
              <p:nvPr/>
            </p:nvSpPr>
            <p:spPr>
              <a:xfrm>
                <a:off x="4524935" y="4525714"/>
                <a:ext cx="201012" cy="328692"/>
              </a:xfrm>
              <a:custGeom>
                <a:avLst/>
                <a:gdLst/>
                <a:ahLst/>
                <a:cxnLst/>
                <a:rect l="l" t="t" r="r" b="b"/>
                <a:pathLst>
                  <a:path w="201012" h="328692" extrusionOk="0">
                    <a:moveTo>
                      <a:pt x="3726" y="41904"/>
                    </a:moveTo>
                    <a:cubicBezTo>
                      <a:pt x="6992" y="22359"/>
                      <a:pt x="25260" y="8995"/>
                      <a:pt x="44874" y="11805"/>
                    </a:cubicBezTo>
                    <a:cubicBezTo>
                      <a:pt x="58646" y="2566"/>
                      <a:pt x="75264" y="-1454"/>
                      <a:pt x="91737" y="470"/>
                    </a:cubicBezTo>
                    <a:cubicBezTo>
                      <a:pt x="129170" y="4376"/>
                      <a:pt x="153649" y="29045"/>
                      <a:pt x="164984" y="66193"/>
                    </a:cubicBezTo>
                    <a:cubicBezTo>
                      <a:pt x="170544" y="84833"/>
                      <a:pt x="174245" y="103978"/>
                      <a:pt x="176033" y="123343"/>
                    </a:cubicBezTo>
                    <a:cubicBezTo>
                      <a:pt x="187272" y="206686"/>
                      <a:pt x="217562" y="272790"/>
                      <a:pt x="189273" y="297555"/>
                    </a:cubicBezTo>
                    <a:cubicBezTo>
                      <a:pt x="160983" y="322320"/>
                      <a:pt x="83450" y="338036"/>
                      <a:pt x="51065" y="322510"/>
                    </a:cubicBezTo>
                    <a:cubicBezTo>
                      <a:pt x="18680" y="306985"/>
                      <a:pt x="77735" y="163348"/>
                      <a:pt x="13632" y="83528"/>
                    </a:cubicBezTo>
                    <a:cubicBezTo>
                      <a:pt x="-1418" y="64574"/>
                      <a:pt x="-2847" y="51334"/>
                      <a:pt x="3726" y="4190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37"/>
        <p:cNvGrpSpPr/>
        <p:nvPr/>
      </p:nvGrpSpPr>
      <p:grpSpPr>
        <a:xfrm>
          <a:off x="0" y="0"/>
          <a:ext cx="0" cy="0"/>
          <a:chOff x="0" y="0"/>
          <a:chExt cx="0" cy="0"/>
        </a:xfrm>
      </p:grpSpPr>
      <p:sp>
        <p:nvSpPr>
          <p:cNvPr id="438" name="Google Shape;438;p36"/>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tr-TR"/>
              <a:t>13</a:t>
            </a:fld>
            <a:endParaRPr/>
          </a:p>
        </p:txBody>
      </p:sp>
      <p:sp>
        <p:nvSpPr>
          <p:cNvPr id="439" name="Google Shape;439;p36"/>
          <p:cNvSpPr txBox="1"/>
          <p:nvPr/>
        </p:nvSpPr>
        <p:spPr>
          <a:xfrm>
            <a:off x="431799" y="173800"/>
            <a:ext cx="6398400" cy="6264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chemeClr val="accent2"/>
              </a:buClr>
              <a:buSzPts val="4800"/>
              <a:buFont typeface="Raleway SemiBold"/>
              <a:buNone/>
            </a:pPr>
            <a:r>
              <a:rPr lang="tr-TR" sz="4000" b="0" i="0" u="none" strike="noStrike" cap="none">
                <a:solidFill>
                  <a:srgbClr val="741B47"/>
                </a:solidFill>
                <a:latin typeface="Raleway Medium"/>
                <a:ea typeface="Raleway Medium"/>
                <a:cs typeface="Raleway Medium"/>
                <a:sym typeface="Raleway Medium"/>
              </a:rPr>
              <a:t>The Agile Manifesto</a:t>
            </a:r>
            <a:endParaRPr/>
          </a:p>
        </p:txBody>
      </p:sp>
      <p:pic>
        <p:nvPicPr>
          <p:cNvPr id="440" name="Google Shape;440;p36"/>
          <p:cNvPicPr preferRelativeResize="0"/>
          <p:nvPr/>
        </p:nvPicPr>
        <p:blipFill>
          <a:blip r:embed="rId3">
            <a:alphaModFix/>
          </a:blip>
          <a:stretch>
            <a:fillRect/>
          </a:stretch>
        </p:blipFill>
        <p:spPr>
          <a:xfrm>
            <a:off x="3749450" y="800200"/>
            <a:ext cx="5221299" cy="3936200"/>
          </a:xfrm>
          <a:prstGeom prst="rect">
            <a:avLst/>
          </a:prstGeom>
          <a:noFill/>
          <a:ln>
            <a:noFill/>
          </a:ln>
        </p:spPr>
      </p:pic>
      <p:sp>
        <p:nvSpPr>
          <p:cNvPr id="441" name="Google Shape;441;p36"/>
          <p:cNvSpPr txBox="1"/>
          <p:nvPr/>
        </p:nvSpPr>
        <p:spPr>
          <a:xfrm>
            <a:off x="431800" y="800150"/>
            <a:ext cx="3317700" cy="393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tr-TR" sz="1800">
                <a:solidFill>
                  <a:srgbClr val="002060"/>
                </a:solidFill>
                <a:latin typeface="Montserrat Medium"/>
                <a:ea typeface="Montserrat Medium"/>
                <a:cs typeface="Montserrat Medium"/>
                <a:sym typeface="Montserrat Medium"/>
              </a:rPr>
              <a:t>A group of 17 people thought:</a:t>
            </a:r>
            <a:endParaRPr sz="1800">
              <a:solidFill>
                <a:srgbClr val="002060"/>
              </a:solidFill>
              <a:latin typeface="Montserrat Medium"/>
              <a:ea typeface="Montserrat Medium"/>
              <a:cs typeface="Montserrat Medium"/>
              <a:sym typeface="Montserrat Medium"/>
            </a:endParaRPr>
          </a:p>
          <a:p>
            <a:pPr marL="0" lvl="0" indent="0" algn="l" rtl="0">
              <a:spcBef>
                <a:spcPts val="0"/>
              </a:spcBef>
              <a:spcAft>
                <a:spcPts val="0"/>
              </a:spcAft>
              <a:buNone/>
            </a:pPr>
            <a:endParaRPr sz="1800">
              <a:solidFill>
                <a:srgbClr val="002060"/>
              </a:solidFill>
              <a:latin typeface="Montserrat Medium"/>
              <a:ea typeface="Montserrat Medium"/>
              <a:cs typeface="Montserrat Medium"/>
              <a:sym typeface="Montserrat Medium"/>
            </a:endParaRPr>
          </a:p>
          <a:p>
            <a:pPr marL="0" lvl="0" indent="0" algn="l" rtl="0">
              <a:spcBef>
                <a:spcPts val="0"/>
              </a:spcBef>
              <a:spcAft>
                <a:spcPts val="0"/>
              </a:spcAft>
              <a:buNone/>
            </a:pPr>
            <a:r>
              <a:rPr lang="tr-TR" sz="1800">
                <a:solidFill>
                  <a:srgbClr val="002060"/>
                </a:solidFill>
                <a:latin typeface="Montserrat Medium"/>
                <a:ea typeface="Montserrat Medium"/>
                <a:cs typeface="Montserrat Medium"/>
                <a:sym typeface="Montserrat Medium"/>
              </a:rPr>
              <a:t>“We’re all doing these different approaches to developing software. We ought to get together and see where there are commonalities in what we’re thinking about.” </a:t>
            </a:r>
            <a:endParaRPr sz="1800">
              <a:solidFill>
                <a:srgbClr val="002060"/>
              </a:solidFill>
              <a:latin typeface="Montserrat Medium"/>
              <a:ea typeface="Montserrat Medium"/>
              <a:cs typeface="Montserrat Medium"/>
              <a:sym typeface="Montserrat Medium"/>
            </a:endParaRPr>
          </a:p>
          <a:p>
            <a:pPr marL="0" lvl="0" indent="0" algn="l" rtl="0">
              <a:spcBef>
                <a:spcPts val="0"/>
              </a:spcBef>
              <a:spcAft>
                <a:spcPts val="0"/>
              </a:spcAft>
              <a:buNone/>
            </a:pPr>
            <a:endParaRPr sz="1800">
              <a:solidFill>
                <a:srgbClr val="002060"/>
              </a:solidFill>
              <a:latin typeface="Montserrat Medium"/>
              <a:ea typeface="Montserrat Medium"/>
              <a:cs typeface="Montserrat Medium"/>
              <a:sym typeface="Montserrat Medium"/>
            </a:endParaRPr>
          </a:p>
          <a:p>
            <a:pPr marL="0" lvl="0" indent="0" algn="l" rtl="0">
              <a:spcBef>
                <a:spcPts val="0"/>
              </a:spcBef>
              <a:spcAft>
                <a:spcPts val="0"/>
              </a:spcAft>
              <a:buNone/>
            </a:pPr>
            <a:r>
              <a:rPr lang="tr-TR" sz="1800">
                <a:solidFill>
                  <a:srgbClr val="002060"/>
                </a:solidFill>
                <a:latin typeface="Montserrat Medium"/>
                <a:ea typeface="Montserrat Medium"/>
                <a:cs typeface="Montserrat Medium"/>
                <a:sym typeface="Montserrat Medium"/>
              </a:rPr>
              <a:t>The result was a meeting at a ski resort in Snowbird, Utah in 2001.</a:t>
            </a:r>
            <a:endParaRPr sz="1800">
              <a:solidFill>
                <a:srgbClr val="002060"/>
              </a:solidFill>
              <a:latin typeface="Montserrat Medium"/>
              <a:ea typeface="Montserrat Medium"/>
              <a:cs typeface="Montserrat Medium"/>
              <a:sym typeface="Montserrat Medium"/>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6" name="Google Shape;446;p37"/>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tr-TR"/>
              <a:t>14</a:t>
            </a:fld>
            <a:endParaRPr/>
          </a:p>
        </p:txBody>
      </p:sp>
      <p:sp>
        <p:nvSpPr>
          <p:cNvPr id="447" name="Google Shape;447;p37"/>
          <p:cNvSpPr txBox="1"/>
          <p:nvPr/>
        </p:nvSpPr>
        <p:spPr>
          <a:xfrm>
            <a:off x="431799" y="173800"/>
            <a:ext cx="6398400" cy="6264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chemeClr val="accent2"/>
              </a:buClr>
              <a:buSzPts val="4800"/>
              <a:buFont typeface="Raleway SemiBold"/>
              <a:buNone/>
            </a:pPr>
            <a:r>
              <a:rPr lang="tr-TR" sz="4000" b="0" i="0" u="none" strike="noStrike" cap="none">
                <a:solidFill>
                  <a:srgbClr val="741B47"/>
                </a:solidFill>
                <a:latin typeface="Raleway Medium"/>
                <a:ea typeface="Raleway Medium"/>
                <a:cs typeface="Raleway Medium"/>
                <a:sym typeface="Raleway Medium"/>
              </a:rPr>
              <a:t>The Agile Manifesto</a:t>
            </a:r>
            <a:endParaRPr/>
          </a:p>
        </p:txBody>
      </p:sp>
      <p:pic>
        <p:nvPicPr>
          <p:cNvPr id="448" name="Google Shape;448;p37" descr="In this video, Ken Schwaber, co-creator of Scrum and original member of the group signing the Agile Manifesto  in an interview with the Boston Business Journal discusses how it came about." title="Creation Of The Agile Manifesto">
            <a:hlinkClick r:id="rId3"/>
          </p:cNvPr>
          <p:cNvPicPr preferRelativeResize="0"/>
          <p:nvPr/>
        </p:nvPicPr>
        <p:blipFill>
          <a:blip r:embed="rId4">
            <a:alphaModFix/>
          </a:blip>
          <a:stretch>
            <a:fillRect/>
          </a:stretch>
        </p:blipFill>
        <p:spPr>
          <a:xfrm>
            <a:off x="3852900" y="857250"/>
            <a:ext cx="4572000" cy="3429000"/>
          </a:xfrm>
          <a:prstGeom prst="rect">
            <a:avLst/>
          </a:prstGeom>
          <a:noFill/>
          <a:ln>
            <a:noFill/>
          </a:ln>
        </p:spPr>
      </p:pic>
      <p:sp>
        <p:nvSpPr>
          <p:cNvPr id="449" name="Google Shape;449;p37"/>
          <p:cNvSpPr txBox="1"/>
          <p:nvPr/>
        </p:nvSpPr>
        <p:spPr>
          <a:xfrm>
            <a:off x="513475" y="1319050"/>
            <a:ext cx="3000000" cy="2532000"/>
          </a:xfrm>
          <a:prstGeom prst="rect">
            <a:avLst/>
          </a:prstGeom>
          <a:solidFill>
            <a:srgbClr val="FCE5CD"/>
          </a:solidFill>
          <a:ln w="9525" cap="flat" cmpd="sng">
            <a:solidFill>
              <a:srgbClr val="FFF2CC"/>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tr-TR" sz="1650">
                <a:solidFill>
                  <a:srgbClr val="030303"/>
                </a:solidFill>
                <a:highlight>
                  <a:srgbClr val="F9F9F9"/>
                </a:highlight>
                <a:latin typeface="Montserrat SemiBold"/>
                <a:ea typeface="Montserrat SemiBold"/>
                <a:cs typeface="Montserrat SemiBold"/>
                <a:sym typeface="Montserrat SemiBold"/>
              </a:rPr>
              <a:t>In this video, </a:t>
            </a:r>
            <a:endParaRPr sz="1650">
              <a:solidFill>
                <a:srgbClr val="030303"/>
              </a:solidFill>
              <a:highlight>
                <a:srgbClr val="F9F9F9"/>
              </a:highlight>
              <a:latin typeface="Montserrat SemiBold"/>
              <a:ea typeface="Montserrat SemiBold"/>
              <a:cs typeface="Montserrat SemiBold"/>
              <a:sym typeface="Montserrat SemiBold"/>
            </a:endParaRPr>
          </a:p>
          <a:p>
            <a:pPr marL="0" lvl="0" indent="0" algn="l" rtl="0">
              <a:spcBef>
                <a:spcPts val="0"/>
              </a:spcBef>
              <a:spcAft>
                <a:spcPts val="0"/>
              </a:spcAft>
              <a:buNone/>
            </a:pPr>
            <a:r>
              <a:rPr lang="tr-TR" sz="1650">
                <a:solidFill>
                  <a:srgbClr val="030303"/>
                </a:solidFill>
                <a:highlight>
                  <a:srgbClr val="F9F9F9"/>
                </a:highlight>
                <a:latin typeface="Montserrat SemiBold"/>
                <a:ea typeface="Montserrat SemiBold"/>
                <a:cs typeface="Montserrat SemiBold"/>
                <a:sym typeface="Montserrat SemiBold"/>
              </a:rPr>
              <a:t>Ken Schwaber, co-creator of Scrum and original member of the group signing the Agile Manifesto in an interview with the Boston Business Journal discusses how it came about.</a:t>
            </a:r>
            <a:endParaRPr sz="2000">
              <a:latin typeface="Montserrat SemiBold"/>
              <a:ea typeface="Montserrat SemiBold"/>
              <a:cs typeface="Montserrat SemiBold"/>
              <a:sym typeface="Montserrat SemiBold"/>
            </a:endParaRPr>
          </a:p>
        </p:txBody>
      </p:sp>
      <p:sp>
        <p:nvSpPr>
          <p:cNvPr id="450" name="Google Shape;450;p37">
            <a:hlinkClick r:id="rId5"/>
          </p:cNvPr>
          <p:cNvSpPr/>
          <p:nvPr/>
        </p:nvSpPr>
        <p:spPr>
          <a:xfrm>
            <a:off x="0" y="5207000"/>
            <a:ext cx="12600" cy="12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54"/>
        <p:cNvGrpSpPr/>
        <p:nvPr/>
      </p:nvGrpSpPr>
      <p:grpSpPr>
        <a:xfrm>
          <a:off x="0" y="0"/>
          <a:ext cx="0" cy="0"/>
          <a:chOff x="0" y="0"/>
          <a:chExt cx="0" cy="0"/>
        </a:xfrm>
      </p:grpSpPr>
      <p:sp>
        <p:nvSpPr>
          <p:cNvPr id="455" name="Google Shape;455;p38"/>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tr-TR"/>
              <a:t>15</a:t>
            </a:fld>
            <a:endParaRPr/>
          </a:p>
        </p:txBody>
      </p:sp>
      <p:sp>
        <p:nvSpPr>
          <p:cNvPr id="456" name="Google Shape;456;p38"/>
          <p:cNvSpPr txBox="1"/>
          <p:nvPr/>
        </p:nvSpPr>
        <p:spPr>
          <a:xfrm>
            <a:off x="431799" y="173800"/>
            <a:ext cx="6398491" cy="6263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chemeClr val="accent2"/>
              </a:buClr>
              <a:buSzPts val="4800"/>
              <a:buFont typeface="Raleway SemiBold"/>
              <a:buNone/>
            </a:pPr>
            <a:r>
              <a:rPr lang="tr-TR" sz="4000" b="0" i="0" u="none" strike="noStrike" cap="none">
                <a:solidFill>
                  <a:srgbClr val="741B47"/>
                </a:solidFill>
                <a:latin typeface="Raleway Medium"/>
                <a:ea typeface="Raleway Medium"/>
                <a:cs typeface="Raleway Medium"/>
                <a:sym typeface="Raleway Medium"/>
              </a:rPr>
              <a:t>The Agile Manifesto</a:t>
            </a:r>
            <a:endParaRPr/>
          </a:p>
        </p:txBody>
      </p:sp>
      <p:pic>
        <p:nvPicPr>
          <p:cNvPr id="457" name="Google Shape;457;p38"/>
          <p:cNvPicPr preferRelativeResize="0"/>
          <p:nvPr/>
        </p:nvPicPr>
        <p:blipFill>
          <a:blip r:embed="rId3">
            <a:alphaModFix/>
          </a:blip>
          <a:stretch>
            <a:fillRect/>
          </a:stretch>
        </p:blipFill>
        <p:spPr>
          <a:xfrm>
            <a:off x="838325" y="742175"/>
            <a:ext cx="7467345" cy="40386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39"/>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tr-TR"/>
              <a:t>16</a:t>
            </a:fld>
            <a:endParaRPr/>
          </a:p>
        </p:txBody>
      </p:sp>
      <p:sp>
        <p:nvSpPr>
          <p:cNvPr id="463" name="Google Shape;463;p39"/>
          <p:cNvSpPr txBox="1"/>
          <p:nvPr/>
        </p:nvSpPr>
        <p:spPr>
          <a:xfrm>
            <a:off x="431799" y="173800"/>
            <a:ext cx="6398400" cy="6264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chemeClr val="accent2"/>
              </a:buClr>
              <a:buSzPts val="4800"/>
              <a:buFont typeface="Raleway SemiBold"/>
              <a:buNone/>
            </a:pPr>
            <a:r>
              <a:rPr lang="tr-TR" sz="4000" b="0" i="0" u="none" strike="noStrike" cap="none">
                <a:solidFill>
                  <a:srgbClr val="741B47"/>
                </a:solidFill>
                <a:latin typeface="Raleway Medium"/>
                <a:ea typeface="Raleway Medium"/>
                <a:cs typeface="Raleway Medium"/>
                <a:sym typeface="Raleway Medium"/>
              </a:rPr>
              <a:t>The </a:t>
            </a:r>
            <a:r>
              <a:rPr lang="tr-TR" sz="4000">
                <a:solidFill>
                  <a:srgbClr val="741B47"/>
                </a:solidFill>
                <a:latin typeface="Raleway Medium"/>
                <a:ea typeface="Raleway Medium"/>
                <a:cs typeface="Raleway Medium"/>
                <a:sym typeface="Raleway Medium"/>
              </a:rPr>
              <a:t>Group’s Works</a:t>
            </a:r>
            <a:endParaRPr/>
          </a:p>
        </p:txBody>
      </p:sp>
      <p:sp>
        <p:nvSpPr>
          <p:cNvPr id="464" name="Google Shape;464;p39"/>
          <p:cNvSpPr/>
          <p:nvPr/>
        </p:nvSpPr>
        <p:spPr>
          <a:xfrm>
            <a:off x="277650" y="3390600"/>
            <a:ext cx="2631600" cy="626400"/>
          </a:xfrm>
          <a:prstGeom prst="roundRect">
            <a:avLst>
              <a:gd name="adj" fmla="val 16667"/>
            </a:avLst>
          </a:prstGeom>
          <a:solidFill>
            <a:srgbClr val="B6D7A8"/>
          </a:solidFill>
          <a:ln w="9525" cap="flat" cmpd="sng">
            <a:solidFill>
              <a:srgbClr val="757B8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10000"/>
              </a:lnSpc>
              <a:spcBef>
                <a:spcPts val="600"/>
              </a:spcBef>
              <a:spcAft>
                <a:spcPts val="0"/>
              </a:spcAft>
              <a:buNone/>
            </a:pPr>
            <a:r>
              <a:rPr lang="tr-TR" sz="1800">
                <a:solidFill>
                  <a:srgbClr val="741B47"/>
                </a:solidFill>
                <a:latin typeface="Montserrat SemiBold"/>
                <a:ea typeface="Montserrat SemiBold"/>
                <a:cs typeface="Montserrat SemiBold"/>
                <a:sym typeface="Montserrat SemiBold"/>
              </a:rPr>
              <a:t>Agile Manifesto</a:t>
            </a:r>
            <a:endParaRPr sz="1800">
              <a:solidFill>
                <a:srgbClr val="741B47"/>
              </a:solidFill>
              <a:latin typeface="Montserrat SemiBold"/>
              <a:ea typeface="Montserrat SemiBold"/>
              <a:cs typeface="Montserrat SemiBold"/>
              <a:sym typeface="Montserrat SemiBold"/>
            </a:endParaRPr>
          </a:p>
        </p:txBody>
      </p:sp>
      <p:sp>
        <p:nvSpPr>
          <p:cNvPr id="465" name="Google Shape;465;p39"/>
          <p:cNvSpPr/>
          <p:nvPr/>
        </p:nvSpPr>
        <p:spPr>
          <a:xfrm>
            <a:off x="3256191" y="3390600"/>
            <a:ext cx="2631600" cy="626400"/>
          </a:xfrm>
          <a:prstGeom prst="roundRect">
            <a:avLst>
              <a:gd name="adj" fmla="val 16667"/>
            </a:avLst>
          </a:prstGeom>
          <a:solidFill>
            <a:srgbClr val="A2C4C9"/>
          </a:solidFill>
          <a:ln w="9525" cap="flat" cmpd="sng">
            <a:solidFill>
              <a:srgbClr val="757B8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10000"/>
              </a:lnSpc>
              <a:spcBef>
                <a:spcPts val="600"/>
              </a:spcBef>
              <a:spcAft>
                <a:spcPts val="0"/>
              </a:spcAft>
              <a:buNone/>
            </a:pPr>
            <a:r>
              <a:rPr lang="tr-TR" sz="1800">
                <a:solidFill>
                  <a:srgbClr val="741B47"/>
                </a:solidFill>
                <a:latin typeface="Montserrat SemiBold"/>
                <a:ea typeface="Montserrat SemiBold"/>
                <a:cs typeface="Montserrat SemiBold"/>
                <a:sym typeface="Montserrat SemiBold"/>
              </a:rPr>
              <a:t>Agile Principles</a:t>
            </a:r>
            <a:endParaRPr sz="1800">
              <a:solidFill>
                <a:srgbClr val="741B47"/>
              </a:solidFill>
              <a:latin typeface="Montserrat SemiBold"/>
              <a:ea typeface="Montserrat SemiBold"/>
              <a:cs typeface="Montserrat SemiBold"/>
              <a:sym typeface="Montserrat SemiBold"/>
            </a:endParaRPr>
          </a:p>
        </p:txBody>
      </p:sp>
      <p:sp>
        <p:nvSpPr>
          <p:cNvPr id="466" name="Google Shape;466;p39"/>
          <p:cNvSpPr/>
          <p:nvPr/>
        </p:nvSpPr>
        <p:spPr>
          <a:xfrm>
            <a:off x="6234751" y="3390600"/>
            <a:ext cx="2631600" cy="626400"/>
          </a:xfrm>
          <a:prstGeom prst="roundRect">
            <a:avLst>
              <a:gd name="adj" fmla="val 16667"/>
            </a:avLst>
          </a:prstGeom>
          <a:solidFill>
            <a:srgbClr val="D9D2E9"/>
          </a:solidFill>
          <a:ln w="9525" cap="flat" cmpd="sng">
            <a:solidFill>
              <a:srgbClr val="757B8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10000"/>
              </a:lnSpc>
              <a:spcBef>
                <a:spcPts val="600"/>
              </a:spcBef>
              <a:spcAft>
                <a:spcPts val="0"/>
              </a:spcAft>
              <a:buNone/>
            </a:pPr>
            <a:r>
              <a:rPr lang="tr-TR" sz="1800">
                <a:solidFill>
                  <a:srgbClr val="741B47"/>
                </a:solidFill>
                <a:latin typeface="Montserrat SemiBold"/>
                <a:ea typeface="Montserrat SemiBold"/>
                <a:cs typeface="Montserrat SemiBold"/>
                <a:sym typeface="Montserrat SemiBold"/>
              </a:rPr>
              <a:t>Agile Alliance</a:t>
            </a:r>
            <a:endParaRPr sz="1800">
              <a:solidFill>
                <a:srgbClr val="741B47"/>
              </a:solidFill>
              <a:latin typeface="Montserrat SemiBold"/>
              <a:ea typeface="Montserrat SemiBold"/>
              <a:cs typeface="Montserrat SemiBold"/>
              <a:sym typeface="Montserrat SemiBold"/>
            </a:endParaRPr>
          </a:p>
        </p:txBody>
      </p:sp>
      <p:pic>
        <p:nvPicPr>
          <p:cNvPr id="467" name="Google Shape;467;p39"/>
          <p:cNvPicPr preferRelativeResize="0"/>
          <p:nvPr/>
        </p:nvPicPr>
        <p:blipFill>
          <a:blip r:embed="rId3">
            <a:alphaModFix/>
          </a:blip>
          <a:stretch>
            <a:fillRect/>
          </a:stretch>
        </p:blipFill>
        <p:spPr>
          <a:xfrm>
            <a:off x="564590" y="1192254"/>
            <a:ext cx="2057725" cy="2057697"/>
          </a:xfrm>
          <a:prstGeom prst="rect">
            <a:avLst/>
          </a:prstGeom>
          <a:noFill/>
          <a:ln>
            <a:noFill/>
          </a:ln>
        </p:spPr>
      </p:pic>
      <p:pic>
        <p:nvPicPr>
          <p:cNvPr id="468" name="Google Shape;468;p39"/>
          <p:cNvPicPr preferRelativeResize="0"/>
          <p:nvPr/>
        </p:nvPicPr>
        <p:blipFill>
          <a:blip r:embed="rId4">
            <a:alphaModFix/>
          </a:blip>
          <a:stretch>
            <a:fillRect/>
          </a:stretch>
        </p:blipFill>
        <p:spPr>
          <a:xfrm>
            <a:off x="3600413" y="1192250"/>
            <a:ext cx="1943174" cy="1943174"/>
          </a:xfrm>
          <a:prstGeom prst="rect">
            <a:avLst/>
          </a:prstGeom>
          <a:noFill/>
          <a:ln>
            <a:noFill/>
          </a:ln>
        </p:spPr>
      </p:pic>
      <p:pic>
        <p:nvPicPr>
          <p:cNvPr id="469" name="Google Shape;469;p39"/>
          <p:cNvPicPr preferRelativeResize="0"/>
          <p:nvPr/>
        </p:nvPicPr>
        <p:blipFill>
          <a:blip r:embed="rId5">
            <a:alphaModFix/>
          </a:blip>
          <a:stretch>
            <a:fillRect/>
          </a:stretch>
        </p:blipFill>
        <p:spPr>
          <a:xfrm>
            <a:off x="6292325" y="800200"/>
            <a:ext cx="2516450" cy="2516450"/>
          </a:xfrm>
          <a:prstGeom prst="rect">
            <a:avLst/>
          </a:prstGeom>
          <a:noFill/>
          <a:ln>
            <a:noFill/>
          </a:ln>
        </p:spPr>
      </p:pic>
      <p:pic>
        <p:nvPicPr>
          <p:cNvPr id="470" name="Google Shape;470;p39">
            <a:hlinkClick r:id="rId6"/>
          </p:cNvPr>
          <p:cNvPicPr preferRelativeResize="0"/>
          <p:nvPr/>
        </p:nvPicPr>
        <p:blipFill>
          <a:blip r:embed="rId7">
            <a:alphaModFix/>
          </a:blip>
          <a:stretch>
            <a:fillRect/>
          </a:stretch>
        </p:blipFill>
        <p:spPr>
          <a:xfrm>
            <a:off x="0" y="4429125"/>
            <a:ext cx="9144000" cy="714375"/>
          </a:xfrm>
          <a:prstGeom prst="rect">
            <a:avLst/>
          </a:prstGeom>
          <a:noFill/>
          <a:ln>
            <a:noFill/>
          </a:ln>
        </p:spPr>
      </p:pic>
      <p:sp>
        <p:nvSpPr>
          <p:cNvPr id="471" name="Google Shape;471;p39">
            <a:hlinkClick r:id="rId8"/>
          </p:cNvPr>
          <p:cNvSpPr/>
          <p:nvPr/>
        </p:nvSpPr>
        <p:spPr>
          <a:xfrm>
            <a:off x="0" y="5207000"/>
            <a:ext cx="12600" cy="12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75"/>
        <p:cNvGrpSpPr/>
        <p:nvPr/>
      </p:nvGrpSpPr>
      <p:grpSpPr>
        <a:xfrm>
          <a:off x="0" y="0"/>
          <a:ext cx="0" cy="0"/>
          <a:chOff x="0" y="0"/>
          <a:chExt cx="0" cy="0"/>
        </a:xfrm>
      </p:grpSpPr>
      <p:sp>
        <p:nvSpPr>
          <p:cNvPr id="476" name="Google Shape;476;p40"/>
          <p:cNvSpPr txBox="1">
            <a:spLocks noGrp="1"/>
          </p:cNvSpPr>
          <p:nvPr>
            <p:ph type="sldNum" idx="12"/>
          </p:nvPr>
        </p:nvSpPr>
        <p:spPr>
          <a:xfrm>
            <a:off x="8660971" y="4643239"/>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tr-TR"/>
              <a:t>17</a:t>
            </a:fld>
            <a:endParaRPr/>
          </a:p>
        </p:txBody>
      </p:sp>
      <p:pic>
        <p:nvPicPr>
          <p:cNvPr id="477" name="Google Shape;477;p40"/>
          <p:cNvPicPr preferRelativeResize="0"/>
          <p:nvPr/>
        </p:nvPicPr>
        <p:blipFill rotWithShape="1">
          <a:blip r:embed="rId3">
            <a:alphaModFix/>
          </a:blip>
          <a:srcRect t="21837" b="3480"/>
          <a:stretch/>
        </p:blipFill>
        <p:spPr>
          <a:xfrm>
            <a:off x="598187" y="718575"/>
            <a:ext cx="7947625" cy="4187450"/>
          </a:xfrm>
          <a:prstGeom prst="rect">
            <a:avLst/>
          </a:prstGeom>
          <a:noFill/>
          <a:ln>
            <a:noFill/>
          </a:ln>
        </p:spPr>
      </p:pic>
      <p:sp>
        <p:nvSpPr>
          <p:cNvPr id="478" name="Google Shape;478;p40"/>
          <p:cNvSpPr txBox="1"/>
          <p:nvPr/>
        </p:nvSpPr>
        <p:spPr>
          <a:xfrm>
            <a:off x="431800" y="173800"/>
            <a:ext cx="8070600" cy="6264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chemeClr val="accent2"/>
              </a:buClr>
              <a:buSzPts val="4800"/>
              <a:buFont typeface="Raleway SemiBold"/>
              <a:buNone/>
            </a:pPr>
            <a:r>
              <a:rPr lang="tr-TR" sz="4000" b="0" i="0" u="none" strike="noStrike" cap="none">
                <a:solidFill>
                  <a:srgbClr val="741B47"/>
                </a:solidFill>
                <a:latin typeface="Raleway Medium"/>
                <a:ea typeface="Raleway Medium"/>
                <a:cs typeface="Raleway Medium"/>
                <a:sym typeface="Raleway Medium"/>
              </a:rPr>
              <a:t>The Four Values </a:t>
            </a:r>
            <a:r>
              <a:rPr lang="tr-TR" sz="4000">
                <a:solidFill>
                  <a:srgbClr val="741B47"/>
                </a:solidFill>
                <a:latin typeface="Raleway Medium"/>
                <a:ea typeface="Raleway Medium"/>
                <a:cs typeface="Raleway Medium"/>
                <a:sym typeface="Raleway Medium"/>
              </a:rPr>
              <a:t>of the Mani</a:t>
            </a:r>
            <a:r>
              <a:rPr lang="tr-TR" sz="4000" b="0" i="0" u="none" strike="noStrike" cap="none">
                <a:solidFill>
                  <a:srgbClr val="741B47"/>
                </a:solidFill>
                <a:latin typeface="Raleway Medium"/>
                <a:ea typeface="Raleway Medium"/>
                <a:cs typeface="Raleway Medium"/>
                <a:sym typeface="Raleway Medium"/>
              </a:rPr>
              <a:t>festo</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82"/>
        <p:cNvGrpSpPr/>
        <p:nvPr/>
      </p:nvGrpSpPr>
      <p:grpSpPr>
        <a:xfrm>
          <a:off x="0" y="0"/>
          <a:ext cx="0" cy="0"/>
          <a:chOff x="0" y="0"/>
          <a:chExt cx="0" cy="0"/>
        </a:xfrm>
      </p:grpSpPr>
      <p:sp>
        <p:nvSpPr>
          <p:cNvPr id="483" name="Google Shape;483;p41"/>
          <p:cNvSpPr txBox="1">
            <a:spLocks noGrp="1"/>
          </p:cNvSpPr>
          <p:nvPr>
            <p:ph type="sldNum" idx="12"/>
          </p:nvPr>
        </p:nvSpPr>
        <p:spPr>
          <a:xfrm>
            <a:off x="8660971" y="4643239"/>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tr-TR"/>
              <a:t>18</a:t>
            </a:fld>
            <a:endParaRPr/>
          </a:p>
        </p:txBody>
      </p:sp>
      <p:sp>
        <p:nvSpPr>
          <p:cNvPr id="484" name="Google Shape;484;p41"/>
          <p:cNvSpPr txBox="1"/>
          <p:nvPr/>
        </p:nvSpPr>
        <p:spPr>
          <a:xfrm>
            <a:off x="431800" y="173800"/>
            <a:ext cx="8070600" cy="6264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chemeClr val="accent2"/>
              </a:buClr>
              <a:buSzPts val="4800"/>
              <a:buFont typeface="Raleway SemiBold"/>
              <a:buNone/>
            </a:pPr>
            <a:r>
              <a:rPr lang="tr-TR" sz="4000">
                <a:solidFill>
                  <a:srgbClr val="741B47"/>
                </a:solidFill>
                <a:latin typeface="Raleway Medium"/>
                <a:ea typeface="Raleway Medium"/>
                <a:cs typeface="Raleway Medium"/>
                <a:sym typeface="Raleway Medium"/>
              </a:rPr>
              <a:t>Outlining the Four Values</a:t>
            </a:r>
            <a:endParaRPr/>
          </a:p>
        </p:txBody>
      </p:sp>
      <p:pic>
        <p:nvPicPr>
          <p:cNvPr id="485" name="Google Shape;485;p41"/>
          <p:cNvPicPr preferRelativeResize="0"/>
          <p:nvPr/>
        </p:nvPicPr>
        <p:blipFill>
          <a:blip r:embed="rId3">
            <a:alphaModFix/>
          </a:blip>
          <a:stretch>
            <a:fillRect/>
          </a:stretch>
        </p:blipFill>
        <p:spPr>
          <a:xfrm>
            <a:off x="3628475" y="2116212"/>
            <a:ext cx="3027276" cy="3027276"/>
          </a:xfrm>
          <a:prstGeom prst="rect">
            <a:avLst/>
          </a:prstGeom>
          <a:noFill/>
          <a:ln>
            <a:noFill/>
          </a:ln>
        </p:spPr>
      </p:pic>
      <p:pic>
        <p:nvPicPr>
          <p:cNvPr id="486" name="Google Shape;486;p41"/>
          <p:cNvPicPr preferRelativeResize="0"/>
          <p:nvPr/>
        </p:nvPicPr>
        <p:blipFill>
          <a:blip r:embed="rId4">
            <a:alphaModFix/>
          </a:blip>
          <a:stretch>
            <a:fillRect/>
          </a:stretch>
        </p:blipFill>
        <p:spPr>
          <a:xfrm>
            <a:off x="0" y="911225"/>
            <a:ext cx="1940100" cy="1940100"/>
          </a:xfrm>
          <a:prstGeom prst="rect">
            <a:avLst/>
          </a:prstGeom>
          <a:noFill/>
          <a:ln>
            <a:noFill/>
          </a:ln>
        </p:spPr>
      </p:pic>
      <p:sp>
        <p:nvSpPr>
          <p:cNvPr id="487" name="Google Shape;487;p41"/>
          <p:cNvSpPr txBox="1"/>
          <p:nvPr/>
        </p:nvSpPr>
        <p:spPr>
          <a:xfrm>
            <a:off x="1763575" y="975450"/>
            <a:ext cx="7245000" cy="2604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tr-TR" sz="3700">
                <a:solidFill>
                  <a:srgbClr val="FFFFFF"/>
                </a:solidFill>
                <a:highlight>
                  <a:srgbClr val="FF0000"/>
                </a:highlight>
                <a:latin typeface="Montserrat SemiBold"/>
                <a:ea typeface="Montserrat SemiBold"/>
                <a:cs typeface="Montserrat SemiBold"/>
                <a:sym typeface="Montserrat SemiBold"/>
              </a:rPr>
              <a:t>Individuals and Interactions</a:t>
            </a:r>
            <a:r>
              <a:rPr lang="tr-TR" sz="3000">
                <a:latin typeface="Montserrat SemiBold"/>
                <a:ea typeface="Montserrat SemiBold"/>
                <a:cs typeface="Montserrat SemiBold"/>
                <a:sym typeface="Montserrat SemiBold"/>
              </a:rPr>
              <a:t> </a:t>
            </a:r>
            <a:endParaRPr sz="3000">
              <a:latin typeface="Montserrat SemiBold"/>
              <a:ea typeface="Montserrat SemiBold"/>
              <a:cs typeface="Montserrat SemiBold"/>
              <a:sym typeface="Montserrat SemiBold"/>
            </a:endParaRPr>
          </a:p>
          <a:p>
            <a:pPr marL="0" lvl="0" indent="0" algn="l" rtl="0">
              <a:spcBef>
                <a:spcPts val="0"/>
              </a:spcBef>
              <a:spcAft>
                <a:spcPts val="0"/>
              </a:spcAft>
              <a:buNone/>
            </a:pPr>
            <a:r>
              <a:rPr lang="tr-TR" sz="3000">
                <a:latin typeface="Montserrat SemiBold"/>
                <a:ea typeface="Montserrat SemiBold"/>
                <a:cs typeface="Montserrat SemiBold"/>
                <a:sym typeface="Montserrat SemiBold"/>
              </a:rPr>
              <a:t>over</a:t>
            </a:r>
            <a:endParaRPr sz="3000">
              <a:latin typeface="Montserrat SemiBold"/>
              <a:ea typeface="Montserrat SemiBold"/>
              <a:cs typeface="Montserrat SemiBold"/>
              <a:sym typeface="Montserrat SemiBold"/>
            </a:endParaRPr>
          </a:p>
          <a:p>
            <a:pPr marL="0" lvl="0" indent="0" algn="l" rtl="0">
              <a:spcBef>
                <a:spcPts val="0"/>
              </a:spcBef>
              <a:spcAft>
                <a:spcPts val="0"/>
              </a:spcAft>
              <a:buNone/>
            </a:pPr>
            <a:r>
              <a:rPr lang="tr-TR" sz="3000">
                <a:latin typeface="Montserrat SemiBold"/>
                <a:ea typeface="Montserrat SemiBold"/>
                <a:cs typeface="Montserrat SemiBold"/>
                <a:sym typeface="Montserrat SemiBold"/>
              </a:rPr>
              <a:t>Processes and Tools</a:t>
            </a:r>
            <a:endParaRPr sz="3000">
              <a:latin typeface="Montserrat SemiBold"/>
              <a:ea typeface="Montserrat SemiBold"/>
              <a:cs typeface="Montserrat SemiBold"/>
              <a:sym typeface="Montserrat SemiBold"/>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pic>
        <p:nvPicPr>
          <p:cNvPr id="492" name="Google Shape;492;p42"/>
          <p:cNvPicPr preferRelativeResize="0"/>
          <p:nvPr/>
        </p:nvPicPr>
        <p:blipFill>
          <a:blip r:embed="rId3">
            <a:alphaModFix/>
          </a:blip>
          <a:stretch>
            <a:fillRect/>
          </a:stretch>
        </p:blipFill>
        <p:spPr>
          <a:xfrm>
            <a:off x="-55512" y="800200"/>
            <a:ext cx="2051124" cy="2051124"/>
          </a:xfrm>
          <a:prstGeom prst="rect">
            <a:avLst/>
          </a:prstGeom>
          <a:noFill/>
          <a:ln>
            <a:noFill/>
          </a:ln>
        </p:spPr>
      </p:pic>
      <p:sp>
        <p:nvSpPr>
          <p:cNvPr id="493" name="Google Shape;493;p42"/>
          <p:cNvSpPr txBox="1">
            <a:spLocks noGrp="1"/>
          </p:cNvSpPr>
          <p:nvPr>
            <p:ph type="sldNum" idx="12"/>
          </p:nvPr>
        </p:nvSpPr>
        <p:spPr>
          <a:xfrm>
            <a:off x="8660971" y="4643239"/>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tr-TR"/>
              <a:t>19</a:t>
            </a:fld>
            <a:endParaRPr/>
          </a:p>
        </p:txBody>
      </p:sp>
      <p:sp>
        <p:nvSpPr>
          <p:cNvPr id="494" name="Google Shape;494;p42"/>
          <p:cNvSpPr txBox="1"/>
          <p:nvPr/>
        </p:nvSpPr>
        <p:spPr>
          <a:xfrm>
            <a:off x="431800" y="173800"/>
            <a:ext cx="8070600" cy="6264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chemeClr val="accent2"/>
              </a:buClr>
              <a:buSzPts val="4800"/>
              <a:buFont typeface="Raleway SemiBold"/>
              <a:buNone/>
            </a:pPr>
            <a:r>
              <a:rPr lang="tr-TR" sz="4000">
                <a:solidFill>
                  <a:srgbClr val="741B47"/>
                </a:solidFill>
                <a:latin typeface="Raleway Medium"/>
                <a:ea typeface="Raleway Medium"/>
                <a:cs typeface="Raleway Medium"/>
                <a:sym typeface="Raleway Medium"/>
              </a:rPr>
              <a:t>Outlining the Four Values</a:t>
            </a:r>
            <a:endParaRPr/>
          </a:p>
        </p:txBody>
      </p:sp>
      <p:sp>
        <p:nvSpPr>
          <p:cNvPr id="495" name="Google Shape;495;p42"/>
          <p:cNvSpPr txBox="1"/>
          <p:nvPr/>
        </p:nvSpPr>
        <p:spPr>
          <a:xfrm>
            <a:off x="1763575" y="975450"/>
            <a:ext cx="7245000" cy="181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tr-TR" sz="3700">
                <a:solidFill>
                  <a:srgbClr val="FFFFFF"/>
                </a:solidFill>
                <a:highlight>
                  <a:srgbClr val="FF0000"/>
                </a:highlight>
                <a:latin typeface="Montserrat SemiBold"/>
                <a:ea typeface="Montserrat SemiBold"/>
                <a:cs typeface="Montserrat SemiBold"/>
                <a:sym typeface="Montserrat SemiBold"/>
              </a:rPr>
              <a:t>Working Software</a:t>
            </a:r>
            <a:r>
              <a:rPr lang="tr-TR" sz="3000">
                <a:latin typeface="Montserrat SemiBold"/>
                <a:ea typeface="Montserrat SemiBold"/>
                <a:cs typeface="Montserrat SemiBold"/>
                <a:sym typeface="Montserrat SemiBold"/>
              </a:rPr>
              <a:t> </a:t>
            </a:r>
            <a:endParaRPr sz="3000">
              <a:latin typeface="Montserrat SemiBold"/>
              <a:ea typeface="Montserrat SemiBold"/>
              <a:cs typeface="Montserrat SemiBold"/>
              <a:sym typeface="Montserrat SemiBold"/>
            </a:endParaRPr>
          </a:p>
          <a:p>
            <a:pPr marL="0" lvl="0" indent="0" algn="l" rtl="0">
              <a:spcBef>
                <a:spcPts val="0"/>
              </a:spcBef>
              <a:spcAft>
                <a:spcPts val="0"/>
              </a:spcAft>
              <a:buNone/>
            </a:pPr>
            <a:r>
              <a:rPr lang="tr-TR" sz="3000">
                <a:latin typeface="Montserrat SemiBold"/>
                <a:ea typeface="Montserrat SemiBold"/>
                <a:cs typeface="Montserrat SemiBold"/>
                <a:sym typeface="Montserrat SemiBold"/>
              </a:rPr>
              <a:t>over</a:t>
            </a:r>
            <a:endParaRPr sz="3000">
              <a:latin typeface="Montserrat SemiBold"/>
              <a:ea typeface="Montserrat SemiBold"/>
              <a:cs typeface="Montserrat SemiBold"/>
              <a:sym typeface="Montserrat SemiBold"/>
            </a:endParaRPr>
          </a:p>
          <a:p>
            <a:pPr marL="0" lvl="0" indent="0" algn="l" rtl="0">
              <a:spcBef>
                <a:spcPts val="0"/>
              </a:spcBef>
              <a:spcAft>
                <a:spcPts val="0"/>
              </a:spcAft>
              <a:buNone/>
            </a:pPr>
            <a:r>
              <a:rPr lang="tr-TR" sz="3000">
                <a:latin typeface="Montserrat SemiBold"/>
                <a:ea typeface="Montserrat SemiBold"/>
                <a:cs typeface="Montserrat SemiBold"/>
                <a:sym typeface="Montserrat SemiBold"/>
              </a:rPr>
              <a:t>Comprehensive Documentation</a:t>
            </a:r>
            <a:endParaRPr sz="3000">
              <a:latin typeface="Montserrat SemiBold"/>
              <a:ea typeface="Montserrat SemiBold"/>
              <a:cs typeface="Montserrat SemiBold"/>
              <a:sym typeface="Montserrat SemiBold"/>
            </a:endParaRPr>
          </a:p>
          <a:p>
            <a:pPr marL="0" lvl="0" indent="0" algn="l" rtl="0">
              <a:spcBef>
                <a:spcPts val="0"/>
              </a:spcBef>
              <a:spcAft>
                <a:spcPts val="0"/>
              </a:spcAft>
              <a:buNone/>
            </a:pPr>
            <a:endParaRPr sz="3000">
              <a:latin typeface="Montserrat SemiBold"/>
              <a:ea typeface="Montserrat SemiBold"/>
              <a:cs typeface="Montserrat SemiBold"/>
              <a:sym typeface="Montserrat SemiBold"/>
            </a:endParaRPr>
          </a:p>
        </p:txBody>
      </p:sp>
      <p:pic>
        <p:nvPicPr>
          <p:cNvPr id="496" name="Google Shape;496;p42"/>
          <p:cNvPicPr preferRelativeResize="0"/>
          <p:nvPr/>
        </p:nvPicPr>
        <p:blipFill>
          <a:blip r:embed="rId4">
            <a:alphaModFix/>
          </a:blip>
          <a:stretch>
            <a:fillRect/>
          </a:stretch>
        </p:blipFill>
        <p:spPr>
          <a:xfrm>
            <a:off x="3929176" y="2598075"/>
            <a:ext cx="2329487" cy="232951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6EABCD"/>
        </a:solidFill>
        <a:effectLst/>
      </p:bgPr>
    </p:bg>
    <p:spTree>
      <p:nvGrpSpPr>
        <p:cNvPr id="1" name="Shape 120"/>
        <p:cNvGrpSpPr/>
        <p:nvPr/>
      </p:nvGrpSpPr>
      <p:grpSpPr>
        <a:xfrm>
          <a:off x="0" y="0"/>
          <a:ext cx="0" cy="0"/>
          <a:chOff x="0" y="0"/>
          <a:chExt cx="0" cy="0"/>
        </a:xfrm>
      </p:grpSpPr>
      <p:sp>
        <p:nvSpPr>
          <p:cNvPr id="121" name="Google Shape;121;p25"/>
          <p:cNvSpPr txBox="1"/>
          <p:nvPr/>
        </p:nvSpPr>
        <p:spPr>
          <a:xfrm>
            <a:off x="12600" y="670900"/>
            <a:ext cx="9144000" cy="2249100"/>
          </a:xfrm>
          <a:prstGeom prst="rect">
            <a:avLst/>
          </a:prstGeom>
          <a:noFill/>
          <a:ln>
            <a:noFill/>
          </a:ln>
        </p:spPr>
        <p:txBody>
          <a:bodyPr spcFirstLastPara="1" wrap="square" lIns="0" tIns="0" rIns="0" bIns="0" anchor="t" anchorCtr="0">
            <a:noAutofit/>
          </a:bodyPr>
          <a:lstStyle/>
          <a:p>
            <a:pPr marL="0" lvl="0" indent="0" algn="ctr" rtl="0">
              <a:lnSpc>
                <a:spcPct val="125000"/>
              </a:lnSpc>
              <a:spcBef>
                <a:spcPts val="1100"/>
              </a:spcBef>
              <a:spcAft>
                <a:spcPts val="1100"/>
              </a:spcAft>
              <a:buNone/>
            </a:pPr>
            <a:r>
              <a:rPr lang="tr-TR" sz="3400">
                <a:solidFill>
                  <a:srgbClr val="FFFFFF"/>
                </a:solidFill>
                <a:latin typeface="Raleway SemiBold"/>
                <a:ea typeface="Raleway SemiBold"/>
                <a:cs typeface="Raleway SemiBold"/>
                <a:sym typeface="Raleway SemiBold"/>
              </a:rPr>
              <a:t>Did you finish </a:t>
            </a:r>
            <a:br>
              <a:rPr lang="tr-TR" sz="3400">
                <a:solidFill>
                  <a:srgbClr val="FFFFFF"/>
                </a:solidFill>
                <a:latin typeface="Raleway SemiBold"/>
                <a:ea typeface="Raleway SemiBold"/>
                <a:cs typeface="Raleway SemiBold"/>
                <a:sym typeface="Raleway SemiBold"/>
              </a:rPr>
            </a:br>
            <a:r>
              <a:rPr lang="tr-TR" sz="3400">
                <a:solidFill>
                  <a:schemeClr val="lt1"/>
                </a:solidFill>
                <a:latin typeface="Raleway SemiBold"/>
                <a:ea typeface="Raleway SemiBold"/>
                <a:cs typeface="Raleway SemiBold"/>
                <a:sym typeface="Raleway SemiBold"/>
              </a:rPr>
              <a:t>Agile (What is Agile? &amp; Scrum Overview)</a:t>
            </a:r>
            <a:r>
              <a:rPr lang="tr-TR" sz="3400">
                <a:solidFill>
                  <a:srgbClr val="FFFFFF"/>
                </a:solidFill>
                <a:latin typeface="Raleway SemiBold"/>
                <a:ea typeface="Raleway SemiBold"/>
                <a:cs typeface="Raleway SemiBold"/>
                <a:sym typeface="Raleway SemiBold"/>
              </a:rPr>
              <a:t> </a:t>
            </a:r>
            <a:br>
              <a:rPr lang="tr-TR" sz="3400">
                <a:solidFill>
                  <a:srgbClr val="FFFFFF"/>
                </a:solidFill>
                <a:latin typeface="Raleway SemiBold"/>
                <a:ea typeface="Raleway SemiBold"/>
                <a:cs typeface="Raleway SemiBold"/>
                <a:sym typeface="Raleway SemiBold"/>
              </a:rPr>
            </a:br>
            <a:r>
              <a:rPr lang="tr-TR" sz="3400">
                <a:solidFill>
                  <a:srgbClr val="FFFFFF"/>
                </a:solidFill>
                <a:latin typeface="Raleway SemiBold"/>
                <a:ea typeface="Raleway SemiBold"/>
                <a:cs typeface="Raleway SemiBold"/>
                <a:sym typeface="Raleway SemiBold"/>
              </a:rPr>
              <a:t>pre-class activity?</a:t>
            </a:r>
            <a:endParaRPr sz="3400">
              <a:solidFill>
                <a:srgbClr val="FFFFFF"/>
              </a:solidFill>
              <a:latin typeface="Raleway SemiBold"/>
              <a:ea typeface="Raleway SemiBold"/>
              <a:cs typeface="Raleway SemiBold"/>
              <a:sym typeface="Raleway SemiBold"/>
            </a:endParaRPr>
          </a:p>
        </p:txBody>
      </p:sp>
      <p:pic>
        <p:nvPicPr>
          <p:cNvPr id="122" name="Google Shape;122;p25"/>
          <p:cNvPicPr preferRelativeResize="0"/>
          <p:nvPr/>
        </p:nvPicPr>
        <p:blipFill>
          <a:blip r:embed="rId3">
            <a:alphaModFix/>
          </a:blip>
          <a:stretch>
            <a:fillRect/>
          </a:stretch>
        </p:blipFill>
        <p:spPr>
          <a:xfrm>
            <a:off x="3805750" y="3013500"/>
            <a:ext cx="1532500" cy="1532500"/>
          </a:xfrm>
          <a:prstGeom prst="rect">
            <a:avLst/>
          </a:prstGeom>
          <a:noFill/>
          <a:ln>
            <a:noFill/>
          </a:ln>
        </p:spPr>
      </p:pic>
      <p:pic>
        <p:nvPicPr>
          <p:cNvPr id="123" name="Google Shape;123;p25">
            <a:hlinkClick r:id="rId4"/>
          </p:cNvPr>
          <p:cNvPicPr preferRelativeResize="0"/>
          <p:nvPr/>
        </p:nvPicPr>
        <p:blipFill>
          <a:blip r:embed="rId5">
            <a:alphaModFix/>
          </a:blip>
          <a:stretch>
            <a:fillRect/>
          </a:stretch>
        </p:blipFill>
        <p:spPr>
          <a:xfrm>
            <a:off x="0" y="4429125"/>
            <a:ext cx="9144000" cy="714375"/>
          </a:xfrm>
          <a:prstGeom prst="rect">
            <a:avLst/>
          </a:prstGeom>
          <a:noFill/>
          <a:ln>
            <a:noFill/>
          </a:ln>
        </p:spPr>
      </p:pic>
      <p:sp>
        <p:nvSpPr>
          <p:cNvPr id="124" name="Google Shape;124;p25">
            <a:hlinkClick r:id="rId6"/>
          </p:cNvPr>
          <p:cNvSpPr/>
          <p:nvPr/>
        </p:nvSpPr>
        <p:spPr>
          <a:xfrm>
            <a:off x="0" y="5207000"/>
            <a:ext cx="12600" cy="12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6EABCD"/>
        </a:solidFill>
        <a:effectLst/>
      </p:bgPr>
    </p:bg>
    <p:spTree>
      <p:nvGrpSpPr>
        <p:cNvPr id="1" name="Shape 500"/>
        <p:cNvGrpSpPr/>
        <p:nvPr/>
      </p:nvGrpSpPr>
      <p:grpSpPr>
        <a:xfrm>
          <a:off x="0" y="0"/>
          <a:ext cx="0" cy="0"/>
          <a:chOff x="0" y="0"/>
          <a:chExt cx="0" cy="0"/>
        </a:xfrm>
      </p:grpSpPr>
      <p:sp>
        <p:nvSpPr>
          <p:cNvPr id="501" name="Google Shape;501;p43"/>
          <p:cNvSpPr/>
          <p:nvPr/>
        </p:nvSpPr>
        <p:spPr>
          <a:xfrm>
            <a:off x="220050" y="255025"/>
            <a:ext cx="8703900" cy="44754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02" name="Google Shape;502;p43">
            <a:hlinkClick r:id="rId3"/>
          </p:cNvPr>
          <p:cNvPicPr preferRelativeResize="0"/>
          <p:nvPr/>
        </p:nvPicPr>
        <p:blipFill>
          <a:blip r:embed="rId4">
            <a:alphaModFix/>
          </a:blip>
          <a:stretch>
            <a:fillRect/>
          </a:stretch>
        </p:blipFill>
        <p:spPr>
          <a:xfrm>
            <a:off x="0" y="4429125"/>
            <a:ext cx="9144000" cy="714375"/>
          </a:xfrm>
          <a:prstGeom prst="rect">
            <a:avLst/>
          </a:prstGeom>
          <a:noFill/>
          <a:ln>
            <a:noFill/>
          </a:ln>
        </p:spPr>
      </p:pic>
      <p:sp>
        <p:nvSpPr>
          <p:cNvPr id="503" name="Google Shape;503;p43">
            <a:hlinkClick r:id="rId5"/>
          </p:cNvPr>
          <p:cNvSpPr/>
          <p:nvPr/>
        </p:nvSpPr>
        <p:spPr>
          <a:xfrm>
            <a:off x="0" y="5207000"/>
            <a:ext cx="12600" cy="12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43"/>
          <p:cNvSpPr/>
          <p:nvPr/>
        </p:nvSpPr>
        <p:spPr>
          <a:xfrm>
            <a:off x="593100" y="2322000"/>
            <a:ext cx="7957800" cy="2048700"/>
          </a:xfrm>
          <a:prstGeom prst="roundRect">
            <a:avLst>
              <a:gd name="adj" fmla="val 16667"/>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05" name="Google Shape;505;p43"/>
          <p:cNvPicPr preferRelativeResize="0"/>
          <p:nvPr/>
        </p:nvPicPr>
        <p:blipFill>
          <a:blip r:embed="rId6">
            <a:alphaModFix/>
          </a:blip>
          <a:stretch>
            <a:fillRect/>
          </a:stretch>
        </p:blipFill>
        <p:spPr>
          <a:xfrm>
            <a:off x="3669328" y="331225"/>
            <a:ext cx="1805350" cy="1805350"/>
          </a:xfrm>
          <a:prstGeom prst="rect">
            <a:avLst/>
          </a:prstGeom>
          <a:noFill/>
          <a:ln>
            <a:noFill/>
          </a:ln>
        </p:spPr>
      </p:pic>
      <p:sp>
        <p:nvSpPr>
          <p:cNvPr id="506" name="Google Shape;506;p43"/>
          <p:cNvSpPr txBox="1">
            <a:spLocks noGrp="1"/>
          </p:cNvSpPr>
          <p:nvPr>
            <p:ph type="title"/>
          </p:nvPr>
        </p:nvSpPr>
        <p:spPr>
          <a:xfrm>
            <a:off x="848025" y="2667000"/>
            <a:ext cx="5384400" cy="1358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tr-TR" sz="2400" dirty="0">
                <a:solidFill>
                  <a:srgbClr val="0A3534"/>
                </a:solidFill>
                <a:latin typeface="Proxima Nova Semibold"/>
                <a:ea typeface="Proxima Nova Semibold"/>
                <a:cs typeface="Proxima Nova Semibold"/>
                <a:sym typeface="Proxima Nova Semibold"/>
              </a:rPr>
              <a:t>Agile approaches can only be applied in software development, you can not use them for other types of products.</a:t>
            </a:r>
            <a:endParaRPr sz="2400" dirty="0">
              <a:solidFill>
                <a:srgbClr val="0A3534"/>
              </a:solidFill>
              <a:latin typeface="Proxima Nova Semibold"/>
              <a:ea typeface="Proxima Nova Semibold"/>
              <a:cs typeface="Proxima Nova Semibold"/>
              <a:sym typeface="Proxima Nova Semibold"/>
            </a:endParaRPr>
          </a:p>
        </p:txBody>
      </p:sp>
      <p:pic>
        <p:nvPicPr>
          <p:cNvPr id="507" name="Google Shape;507;p43"/>
          <p:cNvPicPr preferRelativeResize="0"/>
          <p:nvPr/>
        </p:nvPicPr>
        <p:blipFill>
          <a:blip r:embed="rId7">
            <a:alphaModFix/>
          </a:blip>
          <a:stretch>
            <a:fillRect/>
          </a:stretch>
        </p:blipFill>
        <p:spPr>
          <a:xfrm>
            <a:off x="6308050" y="2443675"/>
            <a:ext cx="1805350" cy="18053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11"/>
        <p:cNvGrpSpPr/>
        <p:nvPr/>
      </p:nvGrpSpPr>
      <p:grpSpPr>
        <a:xfrm>
          <a:off x="0" y="0"/>
          <a:ext cx="0" cy="0"/>
          <a:chOff x="0" y="0"/>
          <a:chExt cx="0" cy="0"/>
        </a:xfrm>
      </p:grpSpPr>
      <p:pic>
        <p:nvPicPr>
          <p:cNvPr id="512" name="Google Shape;512;p44"/>
          <p:cNvPicPr preferRelativeResize="0"/>
          <p:nvPr/>
        </p:nvPicPr>
        <p:blipFill>
          <a:blip r:embed="rId3">
            <a:alphaModFix/>
          </a:blip>
          <a:stretch>
            <a:fillRect/>
          </a:stretch>
        </p:blipFill>
        <p:spPr>
          <a:xfrm>
            <a:off x="4044725" y="2689950"/>
            <a:ext cx="2098400" cy="2098400"/>
          </a:xfrm>
          <a:prstGeom prst="rect">
            <a:avLst/>
          </a:prstGeom>
          <a:noFill/>
          <a:ln>
            <a:noFill/>
          </a:ln>
        </p:spPr>
      </p:pic>
      <p:pic>
        <p:nvPicPr>
          <p:cNvPr id="513" name="Google Shape;513;p44"/>
          <p:cNvPicPr preferRelativeResize="0"/>
          <p:nvPr/>
        </p:nvPicPr>
        <p:blipFill rotWithShape="1">
          <a:blip r:embed="rId4">
            <a:alphaModFix/>
          </a:blip>
          <a:srcRect/>
          <a:stretch/>
        </p:blipFill>
        <p:spPr>
          <a:xfrm>
            <a:off x="0" y="800200"/>
            <a:ext cx="1940100" cy="1940100"/>
          </a:xfrm>
          <a:prstGeom prst="rect">
            <a:avLst/>
          </a:prstGeom>
          <a:noFill/>
          <a:ln>
            <a:noFill/>
          </a:ln>
        </p:spPr>
      </p:pic>
      <p:sp>
        <p:nvSpPr>
          <p:cNvPr id="514" name="Google Shape;514;p44"/>
          <p:cNvSpPr txBox="1">
            <a:spLocks noGrp="1"/>
          </p:cNvSpPr>
          <p:nvPr>
            <p:ph type="sldNum" idx="12"/>
          </p:nvPr>
        </p:nvSpPr>
        <p:spPr>
          <a:xfrm>
            <a:off x="8660971" y="4643239"/>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tr-TR"/>
              <a:t>21</a:t>
            </a:fld>
            <a:endParaRPr/>
          </a:p>
        </p:txBody>
      </p:sp>
      <p:sp>
        <p:nvSpPr>
          <p:cNvPr id="515" name="Google Shape;515;p44"/>
          <p:cNvSpPr txBox="1"/>
          <p:nvPr/>
        </p:nvSpPr>
        <p:spPr>
          <a:xfrm>
            <a:off x="431800" y="173800"/>
            <a:ext cx="8070600" cy="6264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chemeClr val="accent2"/>
              </a:buClr>
              <a:buSzPts val="4800"/>
              <a:buFont typeface="Raleway SemiBold"/>
              <a:buNone/>
            </a:pPr>
            <a:r>
              <a:rPr lang="tr-TR" sz="4000">
                <a:solidFill>
                  <a:srgbClr val="741B47"/>
                </a:solidFill>
                <a:latin typeface="Raleway Medium"/>
                <a:ea typeface="Raleway Medium"/>
                <a:cs typeface="Raleway Medium"/>
                <a:sym typeface="Raleway Medium"/>
              </a:rPr>
              <a:t>Outlining the Four Values</a:t>
            </a:r>
            <a:endParaRPr/>
          </a:p>
        </p:txBody>
      </p:sp>
      <p:sp>
        <p:nvSpPr>
          <p:cNvPr id="516" name="Google Shape;516;p44"/>
          <p:cNvSpPr txBox="1"/>
          <p:nvPr/>
        </p:nvSpPr>
        <p:spPr>
          <a:xfrm>
            <a:off x="1763575" y="975450"/>
            <a:ext cx="7245000" cy="17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tr-TR" sz="3700">
                <a:solidFill>
                  <a:srgbClr val="FFFFFF"/>
                </a:solidFill>
                <a:highlight>
                  <a:srgbClr val="FF0000"/>
                </a:highlight>
                <a:latin typeface="Montserrat SemiBold"/>
                <a:ea typeface="Montserrat SemiBold"/>
                <a:cs typeface="Montserrat SemiBold"/>
                <a:sym typeface="Montserrat SemiBold"/>
              </a:rPr>
              <a:t>Customer collaboration</a:t>
            </a:r>
            <a:r>
              <a:rPr lang="tr-TR" sz="3000">
                <a:latin typeface="Montserrat SemiBold"/>
                <a:ea typeface="Montserrat SemiBold"/>
                <a:cs typeface="Montserrat SemiBold"/>
                <a:sym typeface="Montserrat SemiBold"/>
              </a:rPr>
              <a:t> </a:t>
            </a:r>
            <a:endParaRPr sz="3000">
              <a:latin typeface="Montserrat SemiBold"/>
              <a:ea typeface="Montserrat SemiBold"/>
              <a:cs typeface="Montserrat SemiBold"/>
              <a:sym typeface="Montserrat SemiBold"/>
            </a:endParaRPr>
          </a:p>
          <a:p>
            <a:pPr marL="0" lvl="0" indent="0" algn="l" rtl="0">
              <a:spcBef>
                <a:spcPts val="0"/>
              </a:spcBef>
              <a:spcAft>
                <a:spcPts val="0"/>
              </a:spcAft>
              <a:buNone/>
            </a:pPr>
            <a:r>
              <a:rPr lang="tr-TR" sz="3000">
                <a:latin typeface="Montserrat SemiBold"/>
                <a:ea typeface="Montserrat SemiBold"/>
                <a:cs typeface="Montserrat SemiBold"/>
                <a:sym typeface="Montserrat SemiBold"/>
              </a:rPr>
              <a:t>over</a:t>
            </a:r>
            <a:endParaRPr sz="3000">
              <a:latin typeface="Montserrat SemiBold"/>
              <a:ea typeface="Montserrat SemiBold"/>
              <a:cs typeface="Montserrat SemiBold"/>
              <a:sym typeface="Montserrat SemiBold"/>
            </a:endParaRPr>
          </a:p>
          <a:p>
            <a:pPr marL="0" lvl="0" indent="0" algn="l" rtl="0">
              <a:spcBef>
                <a:spcPts val="0"/>
              </a:spcBef>
              <a:spcAft>
                <a:spcPts val="0"/>
              </a:spcAft>
              <a:buNone/>
            </a:pPr>
            <a:r>
              <a:rPr lang="tr-TR" sz="3000">
                <a:latin typeface="Montserrat SemiBold"/>
                <a:ea typeface="Montserrat SemiBold"/>
                <a:cs typeface="Montserrat SemiBold"/>
                <a:sym typeface="Montserrat SemiBold"/>
              </a:rPr>
              <a:t>Contract Negotiation</a:t>
            </a:r>
            <a:endParaRPr sz="3000">
              <a:latin typeface="Montserrat SemiBold"/>
              <a:ea typeface="Montserrat SemiBold"/>
              <a:cs typeface="Montserrat SemiBold"/>
              <a:sym typeface="Montserrat SemiBold"/>
            </a:endParaRPr>
          </a:p>
          <a:p>
            <a:pPr marL="0" lvl="0" indent="0" algn="l" rtl="0">
              <a:spcBef>
                <a:spcPts val="0"/>
              </a:spcBef>
              <a:spcAft>
                <a:spcPts val="0"/>
              </a:spcAft>
              <a:buNone/>
            </a:pPr>
            <a:endParaRPr sz="3000">
              <a:latin typeface="Montserrat SemiBold"/>
              <a:ea typeface="Montserrat SemiBold"/>
              <a:cs typeface="Montserrat SemiBold"/>
              <a:sym typeface="Montserrat SemiBold"/>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20"/>
        <p:cNvGrpSpPr/>
        <p:nvPr/>
      </p:nvGrpSpPr>
      <p:grpSpPr>
        <a:xfrm>
          <a:off x="0" y="0"/>
          <a:ext cx="0" cy="0"/>
          <a:chOff x="0" y="0"/>
          <a:chExt cx="0" cy="0"/>
        </a:xfrm>
      </p:grpSpPr>
      <p:pic>
        <p:nvPicPr>
          <p:cNvPr id="521" name="Google Shape;521;p45"/>
          <p:cNvPicPr preferRelativeResize="0"/>
          <p:nvPr/>
        </p:nvPicPr>
        <p:blipFill>
          <a:blip r:embed="rId3">
            <a:alphaModFix/>
          </a:blip>
          <a:stretch>
            <a:fillRect/>
          </a:stretch>
        </p:blipFill>
        <p:spPr>
          <a:xfrm>
            <a:off x="0" y="800200"/>
            <a:ext cx="1940100" cy="1940100"/>
          </a:xfrm>
          <a:prstGeom prst="rect">
            <a:avLst/>
          </a:prstGeom>
          <a:noFill/>
          <a:ln>
            <a:noFill/>
          </a:ln>
        </p:spPr>
      </p:pic>
      <p:sp>
        <p:nvSpPr>
          <p:cNvPr id="522" name="Google Shape;522;p45"/>
          <p:cNvSpPr txBox="1">
            <a:spLocks noGrp="1"/>
          </p:cNvSpPr>
          <p:nvPr>
            <p:ph type="sldNum" idx="12"/>
          </p:nvPr>
        </p:nvSpPr>
        <p:spPr>
          <a:xfrm>
            <a:off x="8660971" y="4643239"/>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tr-TR"/>
              <a:t>22</a:t>
            </a:fld>
            <a:endParaRPr/>
          </a:p>
        </p:txBody>
      </p:sp>
      <p:sp>
        <p:nvSpPr>
          <p:cNvPr id="523" name="Google Shape;523;p45"/>
          <p:cNvSpPr txBox="1"/>
          <p:nvPr/>
        </p:nvSpPr>
        <p:spPr>
          <a:xfrm>
            <a:off x="431800" y="173800"/>
            <a:ext cx="8070600" cy="6264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chemeClr val="accent2"/>
              </a:buClr>
              <a:buSzPts val="4800"/>
              <a:buFont typeface="Raleway SemiBold"/>
              <a:buNone/>
            </a:pPr>
            <a:r>
              <a:rPr lang="tr-TR" sz="4000">
                <a:solidFill>
                  <a:srgbClr val="741B47"/>
                </a:solidFill>
                <a:latin typeface="Raleway Medium"/>
                <a:ea typeface="Raleway Medium"/>
                <a:cs typeface="Raleway Medium"/>
                <a:sym typeface="Raleway Medium"/>
              </a:rPr>
              <a:t>Outlining the Four Values</a:t>
            </a:r>
            <a:endParaRPr/>
          </a:p>
        </p:txBody>
      </p:sp>
      <p:sp>
        <p:nvSpPr>
          <p:cNvPr id="524" name="Google Shape;524;p45"/>
          <p:cNvSpPr txBox="1"/>
          <p:nvPr/>
        </p:nvSpPr>
        <p:spPr>
          <a:xfrm>
            <a:off x="1763575" y="975450"/>
            <a:ext cx="7245000" cy="17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tr-TR" sz="3700">
                <a:solidFill>
                  <a:srgbClr val="FFFFFF"/>
                </a:solidFill>
                <a:highlight>
                  <a:srgbClr val="FF0000"/>
                </a:highlight>
                <a:latin typeface="Montserrat SemiBold"/>
                <a:ea typeface="Montserrat SemiBold"/>
                <a:cs typeface="Montserrat SemiBold"/>
                <a:sym typeface="Montserrat SemiBold"/>
              </a:rPr>
              <a:t>Responding to change</a:t>
            </a:r>
            <a:r>
              <a:rPr lang="tr-TR" sz="3000">
                <a:latin typeface="Montserrat SemiBold"/>
                <a:ea typeface="Montserrat SemiBold"/>
                <a:cs typeface="Montserrat SemiBold"/>
                <a:sym typeface="Montserrat SemiBold"/>
              </a:rPr>
              <a:t> </a:t>
            </a:r>
            <a:endParaRPr sz="3000">
              <a:latin typeface="Montserrat SemiBold"/>
              <a:ea typeface="Montserrat SemiBold"/>
              <a:cs typeface="Montserrat SemiBold"/>
              <a:sym typeface="Montserrat SemiBold"/>
            </a:endParaRPr>
          </a:p>
          <a:p>
            <a:pPr marL="0" lvl="0" indent="0" algn="l" rtl="0">
              <a:spcBef>
                <a:spcPts val="0"/>
              </a:spcBef>
              <a:spcAft>
                <a:spcPts val="0"/>
              </a:spcAft>
              <a:buNone/>
            </a:pPr>
            <a:r>
              <a:rPr lang="tr-TR" sz="3000">
                <a:latin typeface="Montserrat SemiBold"/>
                <a:ea typeface="Montserrat SemiBold"/>
                <a:cs typeface="Montserrat SemiBold"/>
                <a:sym typeface="Montserrat SemiBold"/>
              </a:rPr>
              <a:t>over</a:t>
            </a:r>
            <a:endParaRPr sz="3000">
              <a:latin typeface="Montserrat SemiBold"/>
              <a:ea typeface="Montserrat SemiBold"/>
              <a:cs typeface="Montserrat SemiBold"/>
              <a:sym typeface="Montserrat SemiBold"/>
            </a:endParaRPr>
          </a:p>
          <a:p>
            <a:pPr marL="0" lvl="0" indent="0" algn="l" rtl="0">
              <a:spcBef>
                <a:spcPts val="0"/>
              </a:spcBef>
              <a:spcAft>
                <a:spcPts val="0"/>
              </a:spcAft>
              <a:buNone/>
            </a:pPr>
            <a:r>
              <a:rPr lang="tr-TR" sz="3000">
                <a:latin typeface="Montserrat SemiBold"/>
                <a:ea typeface="Montserrat SemiBold"/>
                <a:cs typeface="Montserrat SemiBold"/>
                <a:sym typeface="Montserrat SemiBold"/>
              </a:rPr>
              <a:t>Following a Plan</a:t>
            </a:r>
            <a:endParaRPr sz="3000">
              <a:latin typeface="Montserrat SemiBold"/>
              <a:ea typeface="Montserrat SemiBold"/>
              <a:cs typeface="Montserrat SemiBold"/>
              <a:sym typeface="Montserrat SemiBold"/>
            </a:endParaRPr>
          </a:p>
          <a:p>
            <a:pPr marL="0" lvl="0" indent="0" algn="l" rtl="0">
              <a:spcBef>
                <a:spcPts val="0"/>
              </a:spcBef>
              <a:spcAft>
                <a:spcPts val="0"/>
              </a:spcAft>
              <a:buNone/>
            </a:pPr>
            <a:endParaRPr sz="3000">
              <a:latin typeface="Montserrat SemiBold"/>
              <a:ea typeface="Montserrat SemiBold"/>
              <a:cs typeface="Montserrat SemiBold"/>
              <a:sym typeface="Montserrat SemiBold"/>
            </a:endParaRPr>
          </a:p>
        </p:txBody>
      </p:sp>
      <p:pic>
        <p:nvPicPr>
          <p:cNvPr id="525" name="Google Shape;525;p45"/>
          <p:cNvPicPr preferRelativeResize="0"/>
          <p:nvPr/>
        </p:nvPicPr>
        <p:blipFill>
          <a:blip r:embed="rId4">
            <a:alphaModFix/>
          </a:blip>
          <a:stretch>
            <a:fillRect/>
          </a:stretch>
        </p:blipFill>
        <p:spPr>
          <a:xfrm>
            <a:off x="2163950" y="2586200"/>
            <a:ext cx="4606301" cy="24324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6EABCD"/>
        </a:solidFill>
        <a:effectLst/>
      </p:bgPr>
    </p:bg>
    <p:spTree>
      <p:nvGrpSpPr>
        <p:cNvPr id="1" name="Shape 529"/>
        <p:cNvGrpSpPr/>
        <p:nvPr/>
      </p:nvGrpSpPr>
      <p:grpSpPr>
        <a:xfrm>
          <a:off x="0" y="0"/>
          <a:ext cx="0" cy="0"/>
          <a:chOff x="0" y="0"/>
          <a:chExt cx="0" cy="0"/>
        </a:xfrm>
      </p:grpSpPr>
      <p:sp>
        <p:nvSpPr>
          <p:cNvPr id="530" name="Google Shape;530;p46"/>
          <p:cNvSpPr/>
          <p:nvPr/>
        </p:nvSpPr>
        <p:spPr>
          <a:xfrm>
            <a:off x="220050" y="255025"/>
            <a:ext cx="8703900" cy="44754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46"/>
          <p:cNvSpPr txBox="1">
            <a:spLocks noGrp="1"/>
          </p:cNvSpPr>
          <p:nvPr>
            <p:ph type="title"/>
          </p:nvPr>
        </p:nvSpPr>
        <p:spPr>
          <a:xfrm>
            <a:off x="484800" y="1194025"/>
            <a:ext cx="8174400" cy="2500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tr-TR" b="1" dirty="0">
                <a:solidFill>
                  <a:srgbClr val="990000"/>
                </a:solidFill>
                <a:latin typeface="Proxima Nova"/>
                <a:ea typeface="Proxima Nova"/>
                <a:cs typeface="Proxima Nova"/>
                <a:sym typeface="Proxima Nova"/>
              </a:rPr>
              <a:t>Individuals and interactions</a:t>
            </a:r>
            <a:r>
              <a:rPr lang="tr-TR" sz="2400" dirty="0">
                <a:solidFill>
                  <a:srgbClr val="0A3534"/>
                </a:solidFill>
                <a:latin typeface="Proxima Nova Semibold"/>
                <a:ea typeface="Proxima Nova Semibold"/>
                <a:cs typeface="Proxima Nova Semibold"/>
                <a:sym typeface="Proxima Nova Semibold"/>
              </a:rPr>
              <a:t> over processes and tools</a:t>
            </a:r>
            <a:endParaRPr sz="2400" dirty="0">
              <a:solidFill>
                <a:srgbClr val="0A3534"/>
              </a:solidFill>
              <a:latin typeface="Proxima Nova Semibold"/>
              <a:ea typeface="Proxima Nova Semibold"/>
              <a:cs typeface="Proxima Nova Semibold"/>
              <a:sym typeface="Proxima Nova Semibold"/>
            </a:endParaRPr>
          </a:p>
          <a:p>
            <a:pPr marL="0" lvl="0" indent="0" algn="l" rtl="0">
              <a:spcBef>
                <a:spcPts val="0"/>
              </a:spcBef>
              <a:spcAft>
                <a:spcPts val="0"/>
              </a:spcAft>
              <a:buClr>
                <a:schemeClr val="dk1"/>
              </a:buClr>
              <a:buSzPts val="1100"/>
              <a:buFont typeface="Arial"/>
              <a:buNone/>
            </a:pPr>
            <a:r>
              <a:rPr lang="tr-TR" b="1" dirty="0">
                <a:solidFill>
                  <a:srgbClr val="990000"/>
                </a:solidFill>
                <a:latin typeface="Proxima Nova"/>
                <a:ea typeface="Proxima Nova"/>
                <a:cs typeface="Proxima Nova"/>
                <a:sym typeface="Proxima Nova"/>
              </a:rPr>
              <a:t>Working software</a:t>
            </a:r>
            <a:r>
              <a:rPr lang="tr-TR" sz="2400" dirty="0">
                <a:solidFill>
                  <a:srgbClr val="0A3534"/>
                </a:solidFill>
                <a:latin typeface="Proxima Nova Semibold"/>
                <a:ea typeface="Proxima Nova Semibold"/>
                <a:cs typeface="Proxima Nova Semibold"/>
                <a:sym typeface="Proxima Nova Semibold"/>
              </a:rPr>
              <a:t> over comprehensive documentation</a:t>
            </a:r>
            <a:endParaRPr sz="2400" dirty="0">
              <a:solidFill>
                <a:srgbClr val="0A3534"/>
              </a:solidFill>
              <a:latin typeface="Proxima Nova Semibold"/>
              <a:ea typeface="Proxima Nova Semibold"/>
              <a:cs typeface="Proxima Nova Semibold"/>
              <a:sym typeface="Proxima Nova Semibold"/>
            </a:endParaRPr>
          </a:p>
          <a:p>
            <a:pPr marL="0" lvl="0" indent="0" algn="l" rtl="0">
              <a:spcBef>
                <a:spcPts val="0"/>
              </a:spcBef>
              <a:spcAft>
                <a:spcPts val="0"/>
              </a:spcAft>
              <a:buClr>
                <a:schemeClr val="dk1"/>
              </a:buClr>
              <a:buSzPts val="1100"/>
              <a:buFont typeface="Arial"/>
              <a:buNone/>
            </a:pPr>
            <a:r>
              <a:rPr lang="tr-TR" b="1" dirty="0">
                <a:solidFill>
                  <a:srgbClr val="990000"/>
                </a:solidFill>
                <a:latin typeface="Proxima Nova"/>
                <a:ea typeface="Proxima Nova"/>
                <a:cs typeface="Proxima Nova"/>
                <a:sym typeface="Proxima Nova"/>
              </a:rPr>
              <a:t>…………………………..  </a:t>
            </a:r>
            <a:r>
              <a:rPr lang="tr-TR" sz="2400" dirty="0">
                <a:solidFill>
                  <a:srgbClr val="0A3534"/>
                </a:solidFill>
                <a:latin typeface="Proxima Nova Semibold"/>
                <a:ea typeface="Proxima Nova Semibold"/>
                <a:cs typeface="Proxima Nova Semibold"/>
                <a:sym typeface="Proxima Nova Semibold"/>
              </a:rPr>
              <a:t>over contract negotiation</a:t>
            </a:r>
            <a:endParaRPr sz="2400" dirty="0">
              <a:solidFill>
                <a:srgbClr val="0A3534"/>
              </a:solidFill>
              <a:latin typeface="Proxima Nova Semibold"/>
              <a:ea typeface="Proxima Nova Semibold"/>
              <a:cs typeface="Proxima Nova Semibold"/>
              <a:sym typeface="Proxima Nova Semibold"/>
            </a:endParaRPr>
          </a:p>
          <a:p>
            <a:pPr marL="0" lvl="0" indent="0" algn="l" rtl="0">
              <a:spcBef>
                <a:spcPts val="0"/>
              </a:spcBef>
              <a:spcAft>
                <a:spcPts val="0"/>
              </a:spcAft>
              <a:buClr>
                <a:schemeClr val="dk1"/>
              </a:buClr>
              <a:buSzPts val="1100"/>
              <a:buFont typeface="Arial"/>
              <a:buNone/>
            </a:pPr>
            <a:r>
              <a:rPr lang="tr-TR" b="1" dirty="0">
                <a:solidFill>
                  <a:srgbClr val="990000"/>
                </a:solidFill>
                <a:latin typeface="Proxima Nova"/>
                <a:ea typeface="Proxima Nova"/>
                <a:cs typeface="Proxima Nova"/>
                <a:sym typeface="Proxima Nova"/>
              </a:rPr>
              <a:t>Responding to change</a:t>
            </a:r>
            <a:r>
              <a:rPr lang="tr-TR" sz="2400" dirty="0">
                <a:solidFill>
                  <a:srgbClr val="0A3534"/>
                </a:solidFill>
                <a:latin typeface="Proxima Nova Semibold"/>
                <a:ea typeface="Proxima Nova Semibold"/>
                <a:cs typeface="Proxima Nova Semibold"/>
                <a:sym typeface="Proxima Nova Semibold"/>
              </a:rPr>
              <a:t> over following a plan</a:t>
            </a:r>
            <a:endParaRPr sz="2400" dirty="0">
              <a:solidFill>
                <a:srgbClr val="0A3534"/>
              </a:solidFill>
              <a:latin typeface="Proxima Nova Semibold"/>
              <a:ea typeface="Proxima Nova Semibold"/>
              <a:cs typeface="Proxima Nova Semibold"/>
              <a:sym typeface="Proxima Nova Semibold"/>
            </a:endParaRPr>
          </a:p>
        </p:txBody>
      </p:sp>
      <p:sp>
        <p:nvSpPr>
          <p:cNvPr id="532" name="Google Shape;532;p46"/>
          <p:cNvSpPr txBox="1"/>
          <p:nvPr/>
        </p:nvSpPr>
        <p:spPr>
          <a:xfrm>
            <a:off x="0" y="591925"/>
            <a:ext cx="9144000" cy="602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tr-TR" sz="2800">
                <a:solidFill>
                  <a:srgbClr val="741B47"/>
                </a:solidFill>
                <a:highlight>
                  <a:srgbClr val="FFD966"/>
                </a:highlight>
                <a:latin typeface="Montserrat ExtraBold"/>
                <a:ea typeface="Montserrat ExtraBold"/>
                <a:cs typeface="Montserrat ExtraBold"/>
                <a:sym typeface="Montserrat ExtraBold"/>
              </a:rPr>
              <a:t>Manifesto for Agile Software Development</a:t>
            </a:r>
            <a:endParaRPr sz="2800">
              <a:solidFill>
                <a:srgbClr val="741B47"/>
              </a:solidFill>
              <a:highlight>
                <a:srgbClr val="FFD966"/>
              </a:highlight>
              <a:latin typeface="Montserrat ExtraBold"/>
              <a:ea typeface="Montserrat ExtraBold"/>
              <a:cs typeface="Montserrat ExtraBold"/>
              <a:sym typeface="Montserrat ExtraBold"/>
            </a:endParaRPr>
          </a:p>
        </p:txBody>
      </p:sp>
      <p:pic>
        <p:nvPicPr>
          <p:cNvPr id="533" name="Google Shape;533;p46">
            <a:hlinkClick r:id="rId3"/>
          </p:cNvPr>
          <p:cNvPicPr preferRelativeResize="0"/>
          <p:nvPr/>
        </p:nvPicPr>
        <p:blipFill>
          <a:blip r:embed="rId4">
            <a:alphaModFix/>
          </a:blip>
          <a:stretch>
            <a:fillRect/>
          </a:stretch>
        </p:blipFill>
        <p:spPr>
          <a:xfrm>
            <a:off x="0" y="4429125"/>
            <a:ext cx="9144000" cy="714375"/>
          </a:xfrm>
          <a:prstGeom prst="rect">
            <a:avLst/>
          </a:prstGeom>
          <a:noFill/>
          <a:ln>
            <a:noFill/>
          </a:ln>
        </p:spPr>
      </p:pic>
      <p:sp>
        <p:nvSpPr>
          <p:cNvPr id="534" name="Google Shape;534;p46">
            <a:hlinkClick r:id="rId5"/>
          </p:cNvPr>
          <p:cNvSpPr/>
          <p:nvPr/>
        </p:nvSpPr>
        <p:spPr>
          <a:xfrm>
            <a:off x="0" y="5207000"/>
            <a:ext cx="12600" cy="12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38"/>
        <p:cNvGrpSpPr/>
        <p:nvPr/>
      </p:nvGrpSpPr>
      <p:grpSpPr>
        <a:xfrm>
          <a:off x="0" y="0"/>
          <a:ext cx="0" cy="0"/>
          <a:chOff x="0" y="0"/>
          <a:chExt cx="0" cy="0"/>
        </a:xfrm>
      </p:grpSpPr>
      <p:sp>
        <p:nvSpPr>
          <p:cNvPr id="539" name="Google Shape;539;p47"/>
          <p:cNvSpPr txBox="1">
            <a:spLocks noGrp="1"/>
          </p:cNvSpPr>
          <p:nvPr>
            <p:ph type="ctrTitle"/>
          </p:nvPr>
        </p:nvSpPr>
        <p:spPr>
          <a:xfrm>
            <a:off x="1044350" y="2232451"/>
            <a:ext cx="4676700" cy="678600"/>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Clr>
                <a:srgbClr val="741B47"/>
              </a:buClr>
              <a:buSzPts val="3600"/>
              <a:buNone/>
            </a:pPr>
            <a:r>
              <a:rPr lang="tr-TR">
                <a:solidFill>
                  <a:srgbClr val="741B47"/>
                </a:solidFill>
                <a:latin typeface="Raleway Medium"/>
                <a:ea typeface="Raleway Medium"/>
                <a:cs typeface="Raleway Medium"/>
                <a:sym typeface="Raleway Medium"/>
              </a:rPr>
              <a:t>Agile Principles</a:t>
            </a:r>
            <a:endParaRPr/>
          </a:p>
        </p:txBody>
      </p:sp>
      <p:sp>
        <p:nvSpPr>
          <p:cNvPr id="540" name="Google Shape;540;p47"/>
          <p:cNvSpPr txBox="1"/>
          <p:nvPr/>
        </p:nvSpPr>
        <p:spPr>
          <a:xfrm>
            <a:off x="0" y="1866900"/>
            <a:ext cx="609600" cy="1420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tr-TR" sz="3600" b="1">
                <a:solidFill>
                  <a:schemeClr val="lt1"/>
                </a:solidFill>
                <a:latin typeface="Barlow"/>
                <a:ea typeface="Barlow"/>
                <a:cs typeface="Barlow"/>
                <a:sym typeface="Barlow"/>
              </a:rPr>
              <a:t>3</a:t>
            </a:r>
            <a:endParaRPr sz="3600" b="1" i="0" u="none" strike="noStrike" cap="none">
              <a:solidFill>
                <a:schemeClr val="lt1"/>
              </a:solidFill>
              <a:latin typeface="Barlow"/>
              <a:ea typeface="Barlow"/>
              <a:cs typeface="Barlow"/>
              <a:sym typeface="Barlow"/>
            </a:endParaRPr>
          </a:p>
        </p:txBody>
      </p:sp>
      <p:grpSp>
        <p:nvGrpSpPr>
          <p:cNvPr id="541" name="Google Shape;541;p47"/>
          <p:cNvGrpSpPr/>
          <p:nvPr/>
        </p:nvGrpSpPr>
        <p:grpSpPr>
          <a:xfrm>
            <a:off x="5435079" y="912423"/>
            <a:ext cx="3239723" cy="3318665"/>
            <a:chOff x="2270525" y="117216"/>
            <a:chExt cx="4650765" cy="4762722"/>
          </a:xfrm>
        </p:grpSpPr>
        <p:sp>
          <p:nvSpPr>
            <p:cNvPr id="542" name="Google Shape;542;p47"/>
            <p:cNvSpPr/>
            <p:nvPr/>
          </p:nvSpPr>
          <p:spPr>
            <a:xfrm>
              <a:off x="2270525" y="2788917"/>
              <a:ext cx="1367464" cy="791146"/>
            </a:xfrm>
            <a:custGeom>
              <a:avLst/>
              <a:gdLst/>
              <a:ahLst/>
              <a:cxnLst/>
              <a:rect l="l" t="t" r="r" b="b"/>
              <a:pathLst>
                <a:path w="1367464" h="791146" extrusionOk="0">
                  <a:moveTo>
                    <a:pt x="1367464" y="395573"/>
                  </a:moveTo>
                  <a:cubicBezTo>
                    <a:pt x="1367464" y="614042"/>
                    <a:pt x="1061347" y="791146"/>
                    <a:pt x="683732" y="791146"/>
                  </a:cubicBezTo>
                  <a:cubicBezTo>
                    <a:pt x="306117" y="791146"/>
                    <a:pt x="0" y="614042"/>
                    <a:pt x="0" y="395573"/>
                  </a:cubicBezTo>
                  <a:cubicBezTo>
                    <a:pt x="0" y="177104"/>
                    <a:pt x="306117" y="0"/>
                    <a:pt x="683732" y="0"/>
                  </a:cubicBezTo>
                  <a:cubicBezTo>
                    <a:pt x="1061347" y="0"/>
                    <a:pt x="1367464" y="177104"/>
                    <a:pt x="1367464" y="395573"/>
                  </a:cubicBezTo>
                  <a:close/>
                </a:path>
              </a:pathLst>
            </a:custGeom>
            <a:solidFill>
              <a:srgbClr val="D6D8E5">
                <a:alpha val="1451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43" name="Google Shape;543;p47"/>
            <p:cNvSpPr/>
            <p:nvPr/>
          </p:nvSpPr>
          <p:spPr>
            <a:xfrm>
              <a:off x="2565006" y="2921600"/>
              <a:ext cx="762723" cy="441198"/>
            </a:xfrm>
            <a:custGeom>
              <a:avLst/>
              <a:gdLst/>
              <a:ahLst/>
              <a:cxnLst/>
              <a:rect l="l" t="t" r="r" b="b"/>
              <a:pathLst>
                <a:path w="762723" h="441198" extrusionOk="0">
                  <a:moveTo>
                    <a:pt x="762723" y="220599"/>
                  </a:moveTo>
                  <a:cubicBezTo>
                    <a:pt x="762723" y="342432"/>
                    <a:pt x="591982" y="441198"/>
                    <a:pt x="381362" y="441198"/>
                  </a:cubicBezTo>
                  <a:cubicBezTo>
                    <a:pt x="170741" y="441198"/>
                    <a:pt x="0" y="342432"/>
                    <a:pt x="0" y="220599"/>
                  </a:cubicBezTo>
                  <a:cubicBezTo>
                    <a:pt x="0" y="98765"/>
                    <a:pt x="170741" y="0"/>
                    <a:pt x="381362" y="0"/>
                  </a:cubicBezTo>
                  <a:cubicBezTo>
                    <a:pt x="591982" y="0"/>
                    <a:pt x="762723" y="98765"/>
                    <a:pt x="762723" y="220599"/>
                  </a:cubicBezTo>
                  <a:close/>
                </a:path>
              </a:pathLst>
            </a:custGeom>
            <a:solidFill>
              <a:srgbClr val="EDEFF9">
                <a:alpha val="4941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44" name="Google Shape;544;p47"/>
            <p:cNvSpPr/>
            <p:nvPr/>
          </p:nvSpPr>
          <p:spPr>
            <a:xfrm>
              <a:off x="2834012" y="3000943"/>
              <a:ext cx="217486" cy="125920"/>
            </a:xfrm>
            <a:custGeom>
              <a:avLst/>
              <a:gdLst/>
              <a:ahLst/>
              <a:cxnLst/>
              <a:rect l="l" t="t" r="r" b="b"/>
              <a:pathLst>
                <a:path w="217486" h="125920" extrusionOk="0">
                  <a:moveTo>
                    <a:pt x="217486" y="62960"/>
                  </a:moveTo>
                  <a:cubicBezTo>
                    <a:pt x="217486" y="97732"/>
                    <a:pt x="168800" y="125920"/>
                    <a:pt x="108743" y="125920"/>
                  </a:cubicBezTo>
                  <a:cubicBezTo>
                    <a:pt x="48686" y="125920"/>
                    <a:pt x="0" y="97732"/>
                    <a:pt x="0" y="62960"/>
                  </a:cubicBezTo>
                  <a:cubicBezTo>
                    <a:pt x="0" y="28188"/>
                    <a:pt x="48686" y="0"/>
                    <a:pt x="108743" y="0"/>
                  </a:cubicBezTo>
                  <a:cubicBezTo>
                    <a:pt x="168800" y="0"/>
                    <a:pt x="217486" y="28188"/>
                    <a:pt x="217486" y="62960"/>
                  </a:cubicBezTo>
                  <a:close/>
                </a:path>
              </a:pathLst>
            </a:custGeom>
            <a:solidFill>
              <a:srgbClr val="EDEFF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45" name="Google Shape;545;p47"/>
            <p:cNvSpPr/>
            <p:nvPr/>
          </p:nvSpPr>
          <p:spPr>
            <a:xfrm>
              <a:off x="2841806" y="2229228"/>
              <a:ext cx="209121" cy="823531"/>
            </a:xfrm>
            <a:custGeom>
              <a:avLst/>
              <a:gdLst/>
              <a:ahLst/>
              <a:cxnLst/>
              <a:rect l="l" t="t" r="r" b="b"/>
              <a:pathLst>
                <a:path w="209121" h="823531" extrusionOk="0">
                  <a:moveTo>
                    <a:pt x="0" y="0"/>
                  </a:moveTo>
                  <a:lnTo>
                    <a:pt x="209121" y="0"/>
                  </a:lnTo>
                  <a:lnTo>
                    <a:pt x="209121" y="823532"/>
                  </a:lnTo>
                  <a:lnTo>
                    <a:pt x="0" y="823532"/>
                  </a:lnTo>
                  <a:close/>
                </a:path>
              </a:pathLst>
            </a:custGeom>
            <a:solidFill>
              <a:srgbClr val="EDEFF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46" name="Google Shape;546;p47"/>
            <p:cNvSpPr/>
            <p:nvPr/>
          </p:nvSpPr>
          <p:spPr>
            <a:xfrm>
              <a:off x="2831826" y="2112223"/>
              <a:ext cx="249895" cy="580777"/>
            </a:xfrm>
            <a:custGeom>
              <a:avLst/>
              <a:gdLst/>
              <a:ahLst/>
              <a:cxnLst/>
              <a:rect l="l" t="t" r="r" b="b"/>
              <a:pathLst>
                <a:path w="249895" h="580777" extrusionOk="0">
                  <a:moveTo>
                    <a:pt x="0" y="107670"/>
                  </a:moveTo>
                  <a:cubicBezTo>
                    <a:pt x="0" y="107670"/>
                    <a:pt x="5703" y="277025"/>
                    <a:pt x="125948" y="580777"/>
                  </a:cubicBezTo>
                  <a:cubicBezTo>
                    <a:pt x="125948" y="580777"/>
                    <a:pt x="237923" y="336175"/>
                    <a:pt x="249520" y="102527"/>
                  </a:cubicBezTo>
                  <a:cubicBezTo>
                    <a:pt x="261117" y="-131122"/>
                    <a:pt x="0" y="107670"/>
                    <a:pt x="0" y="107670"/>
                  </a:cubicBezTo>
                  <a:close/>
                </a:path>
              </a:pathLst>
            </a:custGeom>
            <a:solidFill>
              <a:srgbClr val="FFBC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47" name="Google Shape;547;p47"/>
            <p:cNvSpPr/>
            <p:nvPr/>
          </p:nvSpPr>
          <p:spPr>
            <a:xfrm>
              <a:off x="2373659" y="1582290"/>
              <a:ext cx="397711" cy="625506"/>
            </a:xfrm>
            <a:custGeom>
              <a:avLst/>
              <a:gdLst/>
              <a:ahLst/>
              <a:cxnLst/>
              <a:rect l="l" t="t" r="r" b="b"/>
              <a:pathLst>
                <a:path w="397711" h="625506" extrusionOk="0">
                  <a:moveTo>
                    <a:pt x="311306" y="0"/>
                  </a:moveTo>
                  <a:lnTo>
                    <a:pt x="33079" y="271272"/>
                  </a:lnTo>
                  <a:lnTo>
                    <a:pt x="0" y="625507"/>
                  </a:lnTo>
                  <a:lnTo>
                    <a:pt x="336495" y="456438"/>
                  </a:lnTo>
                  <a:lnTo>
                    <a:pt x="397711" y="24384"/>
                  </a:lnTo>
                  <a:lnTo>
                    <a:pt x="311306"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48" name="Google Shape;548;p47"/>
            <p:cNvSpPr/>
            <p:nvPr/>
          </p:nvSpPr>
          <p:spPr>
            <a:xfrm>
              <a:off x="3144177" y="1582290"/>
              <a:ext cx="397710" cy="625506"/>
            </a:xfrm>
            <a:custGeom>
              <a:avLst/>
              <a:gdLst/>
              <a:ahLst/>
              <a:cxnLst/>
              <a:rect l="l" t="t" r="r" b="b"/>
              <a:pathLst>
                <a:path w="397710" h="625506" extrusionOk="0">
                  <a:moveTo>
                    <a:pt x="86405" y="0"/>
                  </a:moveTo>
                  <a:lnTo>
                    <a:pt x="364537" y="271272"/>
                  </a:lnTo>
                  <a:lnTo>
                    <a:pt x="397711" y="625507"/>
                  </a:lnTo>
                  <a:lnTo>
                    <a:pt x="59980" y="444722"/>
                  </a:lnTo>
                  <a:lnTo>
                    <a:pt x="0" y="24384"/>
                  </a:lnTo>
                  <a:lnTo>
                    <a:pt x="86405"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49" name="Google Shape;549;p47"/>
            <p:cNvSpPr/>
            <p:nvPr/>
          </p:nvSpPr>
          <p:spPr>
            <a:xfrm>
              <a:off x="2815951" y="2102641"/>
              <a:ext cx="276610" cy="160020"/>
            </a:xfrm>
            <a:custGeom>
              <a:avLst/>
              <a:gdLst/>
              <a:ahLst/>
              <a:cxnLst/>
              <a:rect l="l" t="t" r="r" b="b"/>
              <a:pathLst>
                <a:path w="276610" h="160020" extrusionOk="0">
                  <a:moveTo>
                    <a:pt x="276611" y="80010"/>
                  </a:moveTo>
                  <a:cubicBezTo>
                    <a:pt x="276611" y="124198"/>
                    <a:pt x="214689" y="160020"/>
                    <a:pt x="138305" y="160020"/>
                  </a:cubicBezTo>
                  <a:cubicBezTo>
                    <a:pt x="61921" y="160020"/>
                    <a:pt x="0" y="124198"/>
                    <a:pt x="0" y="80010"/>
                  </a:cubicBezTo>
                  <a:cubicBezTo>
                    <a:pt x="0" y="35822"/>
                    <a:pt x="61921" y="0"/>
                    <a:pt x="138305" y="0"/>
                  </a:cubicBezTo>
                  <a:cubicBezTo>
                    <a:pt x="214689" y="0"/>
                    <a:pt x="276611" y="35822"/>
                    <a:pt x="276611" y="80010"/>
                  </a:cubicBezTo>
                  <a:close/>
                </a:path>
              </a:pathLst>
            </a:custGeom>
            <a:solidFill>
              <a:srgbClr val="42495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50" name="Google Shape;550;p47"/>
            <p:cNvSpPr/>
            <p:nvPr/>
          </p:nvSpPr>
          <p:spPr>
            <a:xfrm>
              <a:off x="2744565" y="2030632"/>
              <a:ext cx="418908" cy="74675"/>
            </a:xfrm>
            <a:custGeom>
              <a:avLst/>
              <a:gdLst/>
              <a:ahLst/>
              <a:cxnLst/>
              <a:rect l="l" t="t" r="r" b="b"/>
              <a:pathLst>
                <a:path w="418908" h="74675" extrusionOk="0">
                  <a:moveTo>
                    <a:pt x="0" y="72009"/>
                  </a:moveTo>
                  <a:lnTo>
                    <a:pt x="0" y="0"/>
                  </a:lnTo>
                  <a:lnTo>
                    <a:pt x="418908" y="0"/>
                  </a:lnTo>
                  <a:lnTo>
                    <a:pt x="418908" y="74676"/>
                  </a:lnTo>
                  <a:lnTo>
                    <a:pt x="0" y="72009"/>
                  </a:lnTo>
                  <a:close/>
                </a:path>
              </a:pathLst>
            </a:custGeom>
            <a:solidFill>
              <a:srgbClr val="49494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51" name="Google Shape;551;p47"/>
            <p:cNvSpPr/>
            <p:nvPr/>
          </p:nvSpPr>
          <p:spPr>
            <a:xfrm>
              <a:off x="2744565" y="1981197"/>
              <a:ext cx="419383" cy="242697"/>
            </a:xfrm>
            <a:custGeom>
              <a:avLst/>
              <a:gdLst/>
              <a:ahLst/>
              <a:cxnLst/>
              <a:rect l="l" t="t" r="r" b="b"/>
              <a:pathLst>
                <a:path w="419383" h="242697" extrusionOk="0">
                  <a:moveTo>
                    <a:pt x="419384" y="121348"/>
                  </a:moveTo>
                  <a:cubicBezTo>
                    <a:pt x="419384" y="188367"/>
                    <a:pt x="325501" y="242697"/>
                    <a:pt x="209692" y="242697"/>
                  </a:cubicBezTo>
                  <a:cubicBezTo>
                    <a:pt x="93882" y="242697"/>
                    <a:pt x="0" y="188367"/>
                    <a:pt x="0" y="121348"/>
                  </a:cubicBezTo>
                  <a:cubicBezTo>
                    <a:pt x="0" y="54330"/>
                    <a:pt x="93882" y="0"/>
                    <a:pt x="209692" y="0"/>
                  </a:cubicBezTo>
                  <a:cubicBezTo>
                    <a:pt x="325501" y="0"/>
                    <a:pt x="419384" y="54329"/>
                    <a:pt x="419384" y="12134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52" name="Google Shape;552;p47"/>
            <p:cNvSpPr/>
            <p:nvPr/>
          </p:nvSpPr>
          <p:spPr>
            <a:xfrm>
              <a:off x="2697703" y="1845275"/>
              <a:ext cx="511777" cy="296036"/>
            </a:xfrm>
            <a:custGeom>
              <a:avLst/>
              <a:gdLst/>
              <a:ahLst/>
              <a:cxnLst/>
              <a:rect l="l" t="t" r="r" b="b"/>
              <a:pathLst>
                <a:path w="511777" h="296036" extrusionOk="0">
                  <a:moveTo>
                    <a:pt x="511777" y="148019"/>
                  </a:moveTo>
                  <a:cubicBezTo>
                    <a:pt x="511777" y="229767"/>
                    <a:pt x="397212" y="296037"/>
                    <a:pt x="255889" y="296037"/>
                  </a:cubicBezTo>
                  <a:cubicBezTo>
                    <a:pt x="114565" y="296037"/>
                    <a:pt x="0" y="229767"/>
                    <a:pt x="0" y="148019"/>
                  </a:cubicBezTo>
                  <a:cubicBezTo>
                    <a:pt x="0" y="66270"/>
                    <a:pt x="114565" y="0"/>
                    <a:pt x="255889" y="0"/>
                  </a:cubicBezTo>
                  <a:cubicBezTo>
                    <a:pt x="397212" y="0"/>
                    <a:pt x="511777" y="66270"/>
                    <a:pt x="511777" y="148019"/>
                  </a:cubicBezTo>
                  <a:close/>
                </a:path>
              </a:pathLst>
            </a:custGeom>
            <a:solidFill>
              <a:srgbClr val="EDEFF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53" name="Google Shape;553;p47"/>
            <p:cNvSpPr/>
            <p:nvPr/>
          </p:nvSpPr>
          <p:spPr>
            <a:xfrm>
              <a:off x="2681484" y="530635"/>
              <a:ext cx="548516" cy="1538895"/>
            </a:xfrm>
            <a:custGeom>
              <a:avLst/>
              <a:gdLst/>
              <a:ahLst/>
              <a:cxnLst/>
              <a:rect l="l" t="t" r="r" b="b"/>
              <a:pathLst>
                <a:path w="548516" h="1538895" extrusionOk="0">
                  <a:moveTo>
                    <a:pt x="548433" y="1199007"/>
                  </a:moveTo>
                  <a:lnTo>
                    <a:pt x="548433" y="1199007"/>
                  </a:lnTo>
                  <a:cubicBezTo>
                    <a:pt x="548433" y="1210913"/>
                    <a:pt x="548433" y="1222629"/>
                    <a:pt x="548433" y="1233964"/>
                  </a:cubicBezTo>
                  <a:cubicBezTo>
                    <a:pt x="548433" y="1243489"/>
                    <a:pt x="548433" y="1253014"/>
                    <a:pt x="548433" y="1262539"/>
                  </a:cubicBezTo>
                  <a:cubicBezTo>
                    <a:pt x="548433" y="1275398"/>
                    <a:pt x="547767" y="1287685"/>
                    <a:pt x="547292" y="1299686"/>
                  </a:cubicBezTo>
                  <a:cubicBezTo>
                    <a:pt x="547292" y="1314641"/>
                    <a:pt x="546246" y="1328833"/>
                    <a:pt x="545486" y="1342454"/>
                  </a:cubicBezTo>
                  <a:cubicBezTo>
                    <a:pt x="544725" y="1356074"/>
                    <a:pt x="544060" y="1369409"/>
                    <a:pt x="543109" y="1381697"/>
                  </a:cubicBezTo>
                  <a:cubicBezTo>
                    <a:pt x="539212" y="1435513"/>
                    <a:pt x="539307" y="1475137"/>
                    <a:pt x="532653" y="1490662"/>
                  </a:cubicBezTo>
                  <a:cubicBezTo>
                    <a:pt x="496437" y="1575530"/>
                    <a:pt x="373911" y="1528762"/>
                    <a:pt x="313456" y="1498283"/>
                  </a:cubicBezTo>
                  <a:cubicBezTo>
                    <a:pt x="291118" y="1487043"/>
                    <a:pt x="276384" y="1477804"/>
                    <a:pt x="276384" y="1477804"/>
                  </a:cubicBezTo>
                  <a:lnTo>
                    <a:pt x="270871" y="1477804"/>
                  </a:lnTo>
                  <a:cubicBezTo>
                    <a:pt x="270871" y="1477804"/>
                    <a:pt x="253381" y="1487329"/>
                    <a:pt x="227526" y="1497616"/>
                  </a:cubicBezTo>
                  <a:cubicBezTo>
                    <a:pt x="164124" y="1523333"/>
                    <a:pt x="51104" y="1568958"/>
                    <a:pt x="19735" y="1490377"/>
                  </a:cubicBezTo>
                  <a:cubicBezTo>
                    <a:pt x="14127" y="1476280"/>
                    <a:pt x="8519" y="1429703"/>
                    <a:pt x="5097" y="1380935"/>
                  </a:cubicBezTo>
                  <a:cubicBezTo>
                    <a:pt x="4241" y="1368743"/>
                    <a:pt x="3481" y="1355693"/>
                    <a:pt x="2721" y="1341787"/>
                  </a:cubicBezTo>
                  <a:cubicBezTo>
                    <a:pt x="1960" y="1327880"/>
                    <a:pt x="1580" y="1314069"/>
                    <a:pt x="1010" y="1299115"/>
                  </a:cubicBezTo>
                  <a:cubicBezTo>
                    <a:pt x="1010" y="1287208"/>
                    <a:pt x="344" y="1274921"/>
                    <a:pt x="59" y="1262158"/>
                  </a:cubicBezTo>
                  <a:cubicBezTo>
                    <a:pt x="59" y="1252633"/>
                    <a:pt x="59" y="1243108"/>
                    <a:pt x="59" y="1233583"/>
                  </a:cubicBezTo>
                  <a:lnTo>
                    <a:pt x="59" y="1233583"/>
                  </a:lnTo>
                  <a:lnTo>
                    <a:pt x="59" y="1198626"/>
                  </a:lnTo>
                  <a:lnTo>
                    <a:pt x="59" y="1198626"/>
                  </a:lnTo>
                  <a:cubicBezTo>
                    <a:pt x="-1652" y="866299"/>
                    <a:pt x="33518" y="334899"/>
                    <a:pt x="149676" y="108109"/>
                  </a:cubicBezTo>
                  <a:cubicBezTo>
                    <a:pt x="183230" y="42481"/>
                    <a:pt x="223534" y="2381"/>
                    <a:pt x="271727" y="0"/>
                  </a:cubicBezTo>
                  <a:lnTo>
                    <a:pt x="271727" y="0"/>
                  </a:lnTo>
                  <a:lnTo>
                    <a:pt x="277240" y="0"/>
                  </a:lnTo>
                  <a:lnTo>
                    <a:pt x="277240" y="0"/>
                  </a:lnTo>
                  <a:cubicBezTo>
                    <a:pt x="324768" y="2476"/>
                    <a:pt x="365546" y="42386"/>
                    <a:pt x="399196" y="107728"/>
                  </a:cubicBezTo>
                  <a:cubicBezTo>
                    <a:pt x="513737" y="333661"/>
                    <a:pt x="550524" y="862965"/>
                    <a:pt x="548433" y="1199007"/>
                  </a:cubicBezTo>
                  <a:close/>
                </a:path>
              </a:pathLst>
            </a:custGeom>
            <a:solidFill>
              <a:srgbClr val="EDEFF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54" name="Google Shape;554;p47"/>
            <p:cNvSpPr/>
            <p:nvPr/>
          </p:nvSpPr>
          <p:spPr>
            <a:xfrm>
              <a:off x="2858251" y="1222531"/>
              <a:ext cx="193342" cy="193738"/>
            </a:xfrm>
            <a:custGeom>
              <a:avLst/>
              <a:gdLst/>
              <a:ahLst/>
              <a:cxnLst/>
              <a:rect l="l" t="t" r="r" b="b"/>
              <a:pathLst>
                <a:path w="193342" h="193738" extrusionOk="0">
                  <a:moveTo>
                    <a:pt x="193342" y="96869"/>
                  </a:moveTo>
                  <a:cubicBezTo>
                    <a:pt x="193342" y="150369"/>
                    <a:pt x="150061" y="193739"/>
                    <a:pt x="96671" y="193739"/>
                  </a:cubicBezTo>
                  <a:cubicBezTo>
                    <a:pt x="43281" y="193739"/>
                    <a:pt x="0" y="150369"/>
                    <a:pt x="0" y="96869"/>
                  </a:cubicBezTo>
                  <a:cubicBezTo>
                    <a:pt x="0" y="43370"/>
                    <a:pt x="43281" y="0"/>
                    <a:pt x="96671" y="0"/>
                  </a:cubicBezTo>
                  <a:cubicBezTo>
                    <a:pt x="150061" y="0"/>
                    <a:pt x="193342" y="43370"/>
                    <a:pt x="193342" y="96869"/>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55" name="Google Shape;555;p47"/>
            <p:cNvSpPr/>
            <p:nvPr/>
          </p:nvSpPr>
          <p:spPr>
            <a:xfrm>
              <a:off x="2844088" y="1208338"/>
              <a:ext cx="221668" cy="222122"/>
            </a:xfrm>
            <a:custGeom>
              <a:avLst/>
              <a:gdLst/>
              <a:ahLst/>
              <a:cxnLst/>
              <a:rect l="l" t="t" r="r" b="b"/>
              <a:pathLst>
                <a:path w="221668" h="222122" extrusionOk="0">
                  <a:moveTo>
                    <a:pt x="110834" y="222123"/>
                  </a:moveTo>
                  <a:cubicBezTo>
                    <a:pt x="49623" y="222123"/>
                    <a:pt x="0" y="172402"/>
                    <a:pt x="0" y="111061"/>
                  </a:cubicBezTo>
                  <a:cubicBezTo>
                    <a:pt x="0" y="49720"/>
                    <a:pt x="49623" y="0"/>
                    <a:pt x="110834" y="0"/>
                  </a:cubicBezTo>
                  <a:cubicBezTo>
                    <a:pt x="172046" y="0"/>
                    <a:pt x="221669" y="49720"/>
                    <a:pt x="221669" y="111061"/>
                  </a:cubicBezTo>
                  <a:cubicBezTo>
                    <a:pt x="221617" y="172374"/>
                    <a:pt x="172025" y="222066"/>
                    <a:pt x="110834" y="222123"/>
                  </a:cubicBezTo>
                  <a:close/>
                  <a:moveTo>
                    <a:pt x="110834" y="28384"/>
                  </a:moveTo>
                  <a:cubicBezTo>
                    <a:pt x="65267" y="28327"/>
                    <a:pt x="28284" y="65303"/>
                    <a:pt x="28231" y="110966"/>
                  </a:cubicBezTo>
                  <a:cubicBezTo>
                    <a:pt x="28179" y="156629"/>
                    <a:pt x="65077" y="193681"/>
                    <a:pt x="110644" y="193738"/>
                  </a:cubicBezTo>
                  <a:cubicBezTo>
                    <a:pt x="156212" y="193796"/>
                    <a:pt x="193195" y="156820"/>
                    <a:pt x="193247" y="111157"/>
                  </a:cubicBezTo>
                  <a:cubicBezTo>
                    <a:pt x="193247" y="111128"/>
                    <a:pt x="193247" y="111090"/>
                    <a:pt x="193247" y="111061"/>
                  </a:cubicBezTo>
                  <a:cubicBezTo>
                    <a:pt x="193195" y="65456"/>
                    <a:pt x="156343" y="28489"/>
                    <a:pt x="110834" y="28384"/>
                  </a:cubicBezTo>
                  <a:close/>
                </a:path>
              </a:pathLst>
            </a:custGeom>
            <a:solidFill>
              <a:srgbClr val="616E8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56" name="Google Shape;556;p47"/>
            <p:cNvSpPr/>
            <p:nvPr/>
          </p:nvSpPr>
          <p:spPr>
            <a:xfrm>
              <a:off x="2858251" y="937733"/>
              <a:ext cx="193342" cy="193738"/>
            </a:xfrm>
            <a:custGeom>
              <a:avLst/>
              <a:gdLst/>
              <a:ahLst/>
              <a:cxnLst/>
              <a:rect l="l" t="t" r="r" b="b"/>
              <a:pathLst>
                <a:path w="193342" h="193738" extrusionOk="0">
                  <a:moveTo>
                    <a:pt x="193342" y="96869"/>
                  </a:moveTo>
                  <a:cubicBezTo>
                    <a:pt x="193342" y="150369"/>
                    <a:pt x="150061" y="193738"/>
                    <a:pt x="96671" y="193738"/>
                  </a:cubicBezTo>
                  <a:cubicBezTo>
                    <a:pt x="43281" y="193738"/>
                    <a:pt x="0" y="150369"/>
                    <a:pt x="0" y="96869"/>
                  </a:cubicBezTo>
                  <a:cubicBezTo>
                    <a:pt x="0" y="43370"/>
                    <a:pt x="43281" y="0"/>
                    <a:pt x="96671" y="0"/>
                  </a:cubicBezTo>
                  <a:cubicBezTo>
                    <a:pt x="150061" y="0"/>
                    <a:pt x="193342" y="43370"/>
                    <a:pt x="193342" y="96869"/>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57" name="Google Shape;557;p47"/>
            <p:cNvSpPr/>
            <p:nvPr/>
          </p:nvSpPr>
          <p:spPr>
            <a:xfrm>
              <a:off x="2843898" y="923636"/>
              <a:ext cx="221858" cy="222313"/>
            </a:xfrm>
            <a:custGeom>
              <a:avLst/>
              <a:gdLst/>
              <a:ahLst/>
              <a:cxnLst/>
              <a:rect l="l" t="t" r="r" b="b"/>
              <a:pathLst>
                <a:path w="221858" h="222313" extrusionOk="0">
                  <a:moveTo>
                    <a:pt x="111025" y="222314"/>
                  </a:moveTo>
                  <a:cubicBezTo>
                    <a:pt x="49760" y="222371"/>
                    <a:pt x="52" y="172641"/>
                    <a:pt x="0" y="111252"/>
                  </a:cubicBezTo>
                  <a:cubicBezTo>
                    <a:pt x="-52" y="49861"/>
                    <a:pt x="49570" y="52"/>
                    <a:pt x="110834" y="0"/>
                  </a:cubicBezTo>
                  <a:cubicBezTo>
                    <a:pt x="172062" y="-52"/>
                    <a:pt x="221754" y="49614"/>
                    <a:pt x="221859" y="110966"/>
                  </a:cubicBezTo>
                  <a:cubicBezTo>
                    <a:pt x="221911" y="172374"/>
                    <a:pt x="172305" y="222209"/>
                    <a:pt x="111025" y="222314"/>
                  </a:cubicBezTo>
                  <a:close/>
                  <a:moveTo>
                    <a:pt x="111025" y="28575"/>
                  </a:moveTo>
                  <a:cubicBezTo>
                    <a:pt x="65457" y="28523"/>
                    <a:pt x="28474" y="65496"/>
                    <a:pt x="28422" y="111157"/>
                  </a:cubicBezTo>
                  <a:cubicBezTo>
                    <a:pt x="28369" y="156820"/>
                    <a:pt x="65267" y="193872"/>
                    <a:pt x="110834" y="193929"/>
                  </a:cubicBezTo>
                  <a:cubicBezTo>
                    <a:pt x="156402" y="193986"/>
                    <a:pt x="193385" y="157010"/>
                    <a:pt x="193437" y="111347"/>
                  </a:cubicBezTo>
                  <a:cubicBezTo>
                    <a:pt x="193437" y="111283"/>
                    <a:pt x="193437" y="111221"/>
                    <a:pt x="193437" y="111157"/>
                  </a:cubicBezTo>
                  <a:cubicBezTo>
                    <a:pt x="193490" y="65496"/>
                    <a:pt x="156592" y="28437"/>
                    <a:pt x="111025" y="28385"/>
                  </a:cubicBezTo>
                  <a:close/>
                </a:path>
              </a:pathLst>
            </a:custGeom>
            <a:solidFill>
              <a:srgbClr val="616E8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58" name="Google Shape;558;p47"/>
            <p:cNvSpPr/>
            <p:nvPr/>
          </p:nvSpPr>
          <p:spPr>
            <a:xfrm>
              <a:off x="2680593" y="1921189"/>
              <a:ext cx="549324" cy="167997"/>
            </a:xfrm>
            <a:custGeom>
              <a:avLst/>
              <a:gdLst/>
              <a:ahLst/>
              <a:cxnLst/>
              <a:rect l="l" t="t" r="r" b="b"/>
              <a:pathLst>
                <a:path w="549324" h="167997" extrusionOk="0">
                  <a:moveTo>
                    <a:pt x="549324" y="0"/>
                  </a:moveTo>
                  <a:cubicBezTo>
                    <a:pt x="549324" y="11906"/>
                    <a:pt x="549324" y="23622"/>
                    <a:pt x="549324" y="35052"/>
                  </a:cubicBezTo>
                  <a:cubicBezTo>
                    <a:pt x="539819" y="66484"/>
                    <a:pt x="513964" y="96583"/>
                    <a:pt x="471949" y="120777"/>
                  </a:cubicBezTo>
                  <a:cubicBezTo>
                    <a:pt x="363016" y="183737"/>
                    <a:pt x="186784" y="183737"/>
                    <a:pt x="77375" y="120777"/>
                  </a:cubicBezTo>
                  <a:cubicBezTo>
                    <a:pt x="35361" y="96393"/>
                    <a:pt x="9601" y="66199"/>
                    <a:pt x="0" y="35052"/>
                  </a:cubicBezTo>
                  <a:lnTo>
                    <a:pt x="0" y="35052"/>
                  </a:lnTo>
                  <a:lnTo>
                    <a:pt x="0" y="95"/>
                  </a:lnTo>
                  <a:cubicBezTo>
                    <a:pt x="9506" y="32099"/>
                    <a:pt x="35170" y="62579"/>
                    <a:pt x="77755" y="87249"/>
                  </a:cubicBezTo>
                  <a:cubicBezTo>
                    <a:pt x="186784" y="150209"/>
                    <a:pt x="363396" y="150209"/>
                    <a:pt x="472329" y="87249"/>
                  </a:cubicBezTo>
                  <a:cubicBezTo>
                    <a:pt x="514059" y="62293"/>
                    <a:pt x="540484" y="31909"/>
                    <a:pt x="549324"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59" name="Google Shape;559;p47"/>
            <p:cNvSpPr/>
            <p:nvPr/>
          </p:nvSpPr>
          <p:spPr>
            <a:xfrm>
              <a:off x="2680308" y="1976244"/>
              <a:ext cx="548753" cy="165782"/>
            </a:xfrm>
            <a:custGeom>
              <a:avLst/>
              <a:gdLst/>
              <a:ahLst/>
              <a:cxnLst/>
              <a:rect l="l" t="t" r="r" b="b"/>
              <a:pathLst>
                <a:path w="548753" h="165782" extrusionOk="0">
                  <a:moveTo>
                    <a:pt x="548754" y="381"/>
                  </a:moveTo>
                  <a:cubicBezTo>
                    <a:pt x="548754" y="13145"/>
                    <a:pt x="548088" y="25527"/>
                    <a:pt x="547613" y="37433"/>
                  </a:cubicBezTo>
                  <a:cubicBezTo>
                    <a:pt x="536967" y="67151"/>
                    <a:pt x="511682" y="95441"/>
                    <a:pt x="471569" y="118491"/>
                  </a:cubicBezTo>
                  <a:cubicBezTo>
                    <a:pt x="362636" y="181546"/>
                    <a:pt x="186403" y="181546"/>
                    <a:pt x="76995" y="118491"/>
                  </a:cubicBezTo>
                  <a:cubicBezTo>
                    <a:pt x="36976" y="95250"/>
                    <a:pt x="11692" y="66770"/>
                    <a:pt x="951" y="36862"/>
                  </a:cubicBezTo>
                  <a:cubicBezTo>
                    <a:pt x="951" y="24955"/>
                    <a:pt x="285" y="12668"/>
                    <a:pt x="0" y="0"/>
                  </a:cubicBezTo>
                  <a:cubicBezTo>
                    <a:pt x="9506" y="31051"/>
                    <a:pt x="35456" y="60579"/>
                    <a:pt x="76900" y="84582"/>
                  </a:cubicBezTo>
                  <a:cubicBezTo>
                    <a:pt x="185928" y="147638"/>
                    <a:pt x="362541" y="147638"/>
                    <a:pt x="471474" y="84582"/>
                  </a:cubicBezTo>
                  <a:cubicBezTo>
                    <a:pt x="513108" y="60674"/>
                    <a:pt x="538773" y="31242"/>
                    <a:pt x="548754" y="38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60" name="Google Shape;560;p47"/>
            <p:cNvSpPr/>
            <p:nvPr/>
          </p:nvSpPr>
          <p:spPr>
            <a:xfrm>
              <a:off x="2683349" y="1877470"/>
              <a:ext cx="542765" cy="158087"/>
            </a:xfrm>
            <a:custGeom>
              <a:avLst/>
              <a:gdLst/>
              <a:ahLst/>
              <a:cxnLst/>
              <a:rect l="l" t="t" r="r" b="b"/>
              <a:pathLst>
                <a:path w="542765" h="158087" extrusionOk="0">
                  <a:moveTo>
                    <a:pt x="542765" y="762"/>
                  </a:moveTo>
                  <a:cubicBezTo>
                    <a:pt x="531264" y="28670"/>
                    <a:pt x="506549" y="55245"/>
                    <a:pt x="468812" y="76962"/>
                  </a:cubicBezTo>
                  <a:cubicBezTo>
                    <a:pt x="359879" y="139922"/>
                    <a:pt x="183647" y="139922"/>
                    <a:pt x="74238" y="76962"/>
                  </a:cubicBezTo>
                  <a:cubicBezTo>
                    <a:pt x="36216" y="54864"/>
                    <a:pt x="11502" y="28194"/>
                    <a:pt x="0" y="0"/>
                  </a:cubicBezTo>
                  <a:cubicBezTo>
                    <a:pt x="760" y="13906"/>
                    <a:pt x="1521" y="26956"/>
                    <a:pt x="2376" y="39148"/>
                  </a:cubicBezTo>
                  <a:cubicBezTo>
                    <a:pt x="14639" y="65437"/>
                    <a:pt x="38592" y="90202"/>
                    <a:pt x="74238" y="110871"/>
                  </a:cubicBezTo>
                  <a:cubicBezTo>
                    <a:pt x="120732" y="136255"/>
                    <a:pt x="172028" y="151571"/>
                    <a:pt x="224806" y="155829"/>
                  </a:cubicBezTo>
                  <a:cubicBezTo>
                    <a:pt x="253246" y="158601"/>
                    <a:pt x="281876" y="158820"/>
                    <a:pt x="310355" y="156496"/>
                  </a:cubicBezTo>
                  <a:cubicBezTo>
                    <a:pt x="365732" y="152991"/>
                    <a:pt x="419677" y="137417"/>
                    <a:pt x="468432" y="110871"/>
                  </a:cubicBezTo>
                  <a:cubicBezTo>
                    <a:pt x="503793" y="90392"/>
                    <a:pt x="527652" y="65913"/>
                    <a:pt x="540009" y="3991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61" name="Google Shape;561;p47"/>
            <p:cNvSpPr/>
            <p:nvPr/>
          </p:nvSpPr>
          <p:spPr>
            <a:xfrm>
              <a:off x="2829449" y="530444"/>
              <a:ext cx="249519" cy="126863"/>
            </a:xfrm>
            <a:custGeom>
              <a:avLst/>
              <a:gdLst/>
              <a:ahLst/>
              <a:cxnLst/>
              <a:rect l="l" t="t" r="r" b="b"/>
              <a:pathLst>
                <a:path w="249519" h="126863" extrusionOk="0">
                  <a:moveTo>
                    <a:pt x="249520" y="108109"/>
                  </a:moveTo>
                  <a:cubicBezTo>
                    <a:pt x="168218" y="133115"/>
                    <a:pt x="81302" y="133115"/>
                    <a:pt x="0" y="108109"/>
                  </a:cubicBezTo>
                  <a:cubicBezTo>
                    <a:pt x="33555" y="42481"/>
                    <a:pt x="73858" y="2381"/>
                    <a:pt x="122051" y="0"/>
                  </a:cubicBezTo>
                  <a:lnTo>
                    <a:pt x="122051" y="0"/>
                  </a:lnTo>
                  <a:lnTo>
                    <a:pt x="127564" y="0"/>
                  </a:lnTo>
                  <a:lnTo>
                    <a:pt x="127564" y="0"/>
                  </a:lnTo>
                  <a:cubicBezTo>
                    <a:pt x="175567" y="2857"/>
                    <a:pt x="215870" y="42767"/>
                    <a:pt x="249520" y="10810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62" name="Google Shape;562;p47"/>
            <p:cNvSpPr/>
            <p:nvPr/>
          </p:nvSpPr>
          <p:spPr>
            <a:xfrm>
              <a:off x="2934010" y="1583052"/>
              <a:ext cx="47432" cy="623982"/>
            </a:xfrm>
            <a:custGeom>
              <a:avLst/>
              <a:gdLst/>
              <a:ahLst/>
              <a:cxnLst/>
              <a:rect l="l" t="t" r="r" b="b"/>
              <a:pathLst>
                <a:path w="47432" h="623982" extrusionOk="0">
                  <a:moveTo>
                    <a:pt x="0" y="0"/>
                  </a:moveTo>
                  <a:lnTo>
                    <a:pt x="47433" y="0"/>
                  </a:lnTo>
                  <a:lnTo>
                    <a:pt x="47433" y="623983"/>
                  </a:lnTo>
                  <a:lnTo>
                    <a:pt x="0" y="623983"/>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563" name="Google Shape;563;p47"/>
            <p:cNvGrpSpPr/>
            <p:nvPr/>
          </p:nvGrpSpPr>
          <p:grpSpPr>
            <a:xfrm>
              <a:off x="4031993" y="117216"/>
              <a:ext cx="2889297" cy="3901793"/>
              <a:chOff x="5533368" y="1047716"/>
              <a:chExt cx="2889297" cy="3901793"/>
            </a:xfrm>
          </p:grpSpPr>
          <p:sp>
            <p:nvSpPr>
              <p:cNvPr id="564" name="Google Shape;564;p47"/>
              <p:cNvSpPr/>
              <p:nvPr/>
            </p:nvSpPr>
            <p:spPr>
              <a:xfrm>
                <a:off x="6153722" y="4072604"/>
                <a:ext cx="1090544" cy="630910"/>
              </a:xfrm>
              <a:custGeom>
                <a:avLst/>
                <a:gdLst/>
                <a:ahLst/>
                <a:cxnLst/>
                <a:rect l="l" t="t" r="r" b="b"/>
                <a:pathLst>
                  <a:path w="1090544" h="630910" extrusionOk="0">
                    <a:moveTo>
                      <a:pt x="578197" y="615410"/>
                    </a:moveTo>
                    <a:lnTo>
                      <a:pt x="26877" y="296418"/>
                    </a:lnTo>
                    <a:cubicBezTo>
                      <a:pt x="-12951" y="273367"/>
                      <a:pt x="-7913" y="233172"/>
                      <a:pt x="37998" y="206597"/>
                    </a:cubicBezTo>
                    <a:lnTo>
                      <a:pt x="395216" y="0"/>
                    </a:lnTo>
                    <a:lnTo>
                      <a:pt x="1090545" y="402241"/>
                    </a:lnTo>
                    <a:lnTo>
                      <a:pt x="733327" y="608933"/>
                    </a:lnTo>
                    <a:cubicBezTo>
                      <a:pt x="687320" y="635508"/>
                      <a:pt x="617930" y="638365"/>
                      <a:pt x="578197" y="615410"/>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65" name="Google Shape;565;p47"/>
              <p:cNvSpPr/>
              <p:nvPr/>
            </p:nvSpPr>
            <p:spPr>
              <a:xfrm>
                <a:off x="6193969" y="4048886"/>
                <a:ext cx="1090601" cy="630901"/>
              </a:xfrm>
              <a:custGeom>
                <a:avLst/>
                <a:gdLst/>
                <a:ahLst/>
                <a:cxnLst/>
                <a:rect l="l" t="t" r="r" b="b"/>
                <a:pathLst>
                  <a:path w="1090601" h="630901" extrusionOk="0">
                    <a:moveTo>
                      <a:pt x="578158" y="615410"/>
                    </a:moveTo>
                    <a:lnTo>
                      <a:pt x="26838" y="296323"/>
                    </a:lnTo>
                    <a:cubicBezTo>
                      <a:pt x="-12895" y="273368"/>
                      <a:pt x="-7952" y="233172"/>
                      <a:pt x="37960" y="206597"/>
                    </a:cubicBezTo>
                    <a:lnTo>
                      <a:pt x="395272" y="0"/>
                    </a:lnTo>
                    <a:lnTo>
                      <a:pt x="1090601" y="402241"/>
                    </a:lnTo>
                    <a:lnTo>
                      <a:pt x="733764" y="608838"/>
                    </a:lnTo>
                    <a:cubicBezTo>
                      <a:pt x="687377" y="635508"/>
                      <a:pt x="617891" y="638366"/>
                      <a:pt x="578158" y="61541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66" name="Google Shape;566;p47"/>
              <p:cNvSpPr/>
              <p:nvPr/>
            </p:nvSpPr>
            <p:spPr>
              <a:xfrm>
                <a:off x="7252346" y="4430077"/>
                <a:ext cx="32128" cy="21050"/>
              </a:xfrm>
              <a:custGeom>
                <a:avLst/>
                <a:gdLst/>
                <a:ahLst/>
                <a:cxnLst/>
                <a:rect l="l" t="t" r="r" b="b"/>
                <a:pathLst>
                  <a:path w="32128" h="21050" extrusionOk="0">
                    <a:moveTo>
                      <a:pt x="32129" y="21050"/>
                    </a:moveTo>
                    <a:lnTo>
                      <a:pt x="32129" y="0"/>
                    </a:lnTo>
                    <a:lnTo>
                      <a:pt x="0" y="18574"/>
                    </a:lnTo>
                    <a:lnTo>
                      <a:pt x="32129" y="21050"/>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67" name="Google Shape;567;p47"/>
              <p:cNvSpPr/>
              <p:nvPr/>
            </p:nvSpPr>
            <p:spPr>
              <a:xfrm>
                <a:off x="6193906" y="4285773"/>
                <a:ext cx="32984" cy="21431"/>
              </a:xfrm>
              <a:custGeom>
                <a:avLst/>
                <a:gdLst/>
                <a:ahLst/>
                <a:cxnLst/>
                <a:rect l="l" t="t" r="r" b="b"/>
                <a:pathLst>
                  <a:path w="32984" h="21431" extrusionOk="0">
                    <a:moveTo>
                      <a:pt x="0" y="21431"/>
                    </a:moveTo>
                    <a:lnTo>
                      <a:pt x="0" y="0"/>
                    </a:lnTo>
                    <a:lnTo>
                      <a:pt x="32984" y="13716"/>
                    </a:lnTo>
                    <a:lnTo>
                      <a:pt x="0" y="21431"/>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68" name="Google Shape;568;p47"/>
              <p:cNvSpPr/>
              <p:nvPr/>
            </p:nvSpPr>
            <p:spPr>
              <a:xfrm>
                <a:off x="6193969" y="4027741"/>
                <a:ext cx="1090601" cy="630949"/>
              </a:xfrm>
              <a:custGeom>
                <a:avLst/>
                <a:gdLst/>
                <a:ahLst/>
                <a:cxnLst/>
                <a:rect l="l" t="t" r="r" b="b"/>
                <a:pathLst>
                  <a:path w="1090601" h="630949" extrusionOk="0">
                    <a:moveTo>
                      <a:pt x="578158" y="615410"/>
                    </a:moveTo>
                    <a:lnTo>
                      <a:pt x="26838" y="296418"/>
                    </a:lnTo>
                    <a:cubicBezTo>
                      <a:pt x="-12895" y="273368"/>
                      <a:pt x="-7952" y="233267"/>
                      <a:pt x="37960" y="206693"/>
                    </a:cubicBezTo>
                    <a:lnTo>
                      <a:pt x="395272" y="0"/>
                    </a:lnTo>
                    <a:lnTo>
                      <a:pt x="1090601" y="402336"/>
                    </a:lnTo>
                    <a:lnTo>
                      <a:pt x="733764" y="608934"/>
                    </a:lnTo>
                    <a:cubicBezTo>
                      <a:pt x="687377" y="635508"/>
                      <a:pt x="617891" y="638461"/>
                      <a:pt x="578158" y="615410"/>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69" name="Google Shape;569;p47"/>
              <p:cNvSpPr/>
              <p:nvPr/>
            </p:nvSpPr>
            <p:spPr>
              <a:xfrm>
                <a:off x="6504927" y="3742563"/>
                <a:ext cx="779547" cy="687514"/>
              </a:xfrm>
              <a:custGeom>
                <a:avLst/>
                <a:gdLst/>
                <a:ahLst/>
                <a:cxnLst/>
                <a:rect l="l" t="t" r="r" b="b"/>
                <a:pathLst>
                  <a:path w="779547" h="687514" extrusionOk="0">
                    <a:moveTo>
                      <a:pt x="86025" y="286131"/>
                    </a:moveTo>
                    <a:lnTo>
                      <a:pt x="0" y="0"/>
                    </a:lnTo>
                    <a:lnTo>
                      <a:pt x="702933" y="404050"/>
                    </a:lnTo>
                    <a:lnTo>
                      <a:pt x="779548" y="687514"/>
                    </a:lnTo>
                    <a:lnTo>
                      <a:pt x="86025" y="286131"/>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70" name="Google Shape;570;p47"/>
              <p:cNvSpPr/>
              <p:nvPr/>
            </p:nvSpPr>
            <p:spPr>
              <a:xfrm>
                <a:off x="7254152" y="4405788"/>
                <a:ext cx="30322" cy="36004"/>
              </a:xfrm>
              <a:custGeom>
                <a:avLst/>
                <a:gdLst/>
                <a:ahLst/>
                <a:cxnLst/>
                <a:rect l="l" t="t" r="r" b="b"/>
                <a:pathLst>
                  <a:path w="30322" h="36004" extrusionOk="0">
                    <a:moveTo>
                      <a:pt x="9981" y="36004"/>
                    </a:moveTo>
                    <a:lnTo>
                      <a:pt x="30323" y="24289"/>
                    </a:lnTo>
                    <a:lnTo>
                      <a:pt x="0" y="0"/>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71" name="Google Shape;571;p47"/>
              <p:cNvSpPr/>
              <p:nvPr/>
            </p:nvSpPr>
            <p:spPr>
              <a:xfrm>
                <a:off x="6482779" y="3753326"/>
                <a:ext cx="781258" cy="688466"/>
              </a:xfrm>
              <a:custGeom>
                <a:avLst/>
                <a:gdLst/>
                <a:ahLst/>
                <a:cxnLst/>
                <a:rect l="l" t="t" r="r" b="b"/>
                <a:pathLst>
                  <a:path w="781258" h="688466" extrusionOk="0">
                    <a:moveTo>
                      <a:pt x="86025" y="286131"/>
                    </a:moveTo>
                    <a:lnTo>
                      <a:pt x="0" y="0"/>
                    </a:lnTo>
                    <a:lnTo>
                      <a:pt x="702933" y="404051"/>
                    </a:lnTo>
                    <a:lnTo>
                      <a:pt x="781259" y="688467"/>
                    </a:lnTo>
                    <a:lnTo>
                      <a:pt x="86025" y="286131"/>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72" name="Google Shape;572;p47"/>
              <p:cNvSpPr/>
              <p:nvPr/>
            </p:nvSpPr>
            <p:spPr>
              <a:xfrm>
                <a:off x="5563120" y="1047716"/>
                <a:ext cx="2859545" cy="3884751"/>
              </a:xfrm>
              <a:custGeom>
                <a:avLst/>
                <a:gdLst/>
                <a:ahLst/>
                <a:cxnLst/>
                <a:rect l="l" t="t" r="r" b="b"/>
                <a:pathLst>
                  <a:path w="2859545" h="3884751" extrusionOk="0">
                    <a:moveTo>
                      <a:pt x="2790441" y="3876709"/>
                    </a:moveTo>
                    <a:lnTo>
                      <a:pt x="69105" y="2302131"/>
                    </a:lnTo>
                    <a:cubicBezTo>
                      <a:pt x="31083" y="2280033"/>
                      <a:pt x="0" y="2220787"/>
                      <a:pt x="0" y="2169829"/>
                    </a:cubicBezTo>
                    <a:lnTo>
                      <a:pt x="0" y="60708"/>
                    </a:lnTo>
                    <a:cubicBezTo>
                      <a:pt x="0" y="9654"/>
                      <a:pt x="30988" y="-13778"/>
                      <a:pt x="69105" y="8320"/>
                    </a:cubicBezTo>
                    <a:lnTo>
                      <a:pt x="2790441" y="1582517"/>
                    </a:lnTo>
                    <a:cubicBezTo>
                      <a:pt x="2828463" y="1604615"/>
                      <a:pt x="2859546" y="1663861"/>
                      <a:pt x="2859546" y="1714819"/>
                    </a:cubicBezTo>
                    <a:lnTo>
                      <a:pt x="2859546" y="3823940"/>
                    </a:lnTo>
                    <a:cubicBezTo>
                      <a:pt x="2859261" y="3874899"/>
                      <a:pt x="2828463" y="3898330"/>
                      <a:pt x="2790441" y="3876709"/>
                    </a:cubicBezTo>
                    <a:close/>
                  </a:path>
                </a:pathLst>
              </a:custGeom>
              <a:solidFill>
                <a:srgbClr val="C4C7D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73" name="Google Shape;573;p47"/>
              <p:cNvSpPr/>
              <p:nvPr/>
            </p:nvSpPr>
            <p:spPr>
              <a:xfrm>
                <a:off x="8367249" y="4838795"/>
                <a:ext cx="30132" cy="106965"/>
              </a:xfrm>
              <a:custGeom>
                <a:avLst/>
                <a:gdLst/>
                <a:ahLst/>
                <a:cxnLst/>
                <a:rect l="l" t="t" r="r" b="b"/>
                <a:pathLst>
                  <a:path w="30132" h="106965" extrusionOk="0">
                    <a:moveTo>
                      <a:pt x="0" y="106966"/>
                    </a:moveTo>
                    <a:lnTo>
                      <a:pt x="30132" y="89535"/>
                    </a:lnTo>
                    <a:lnTo>
                      <a:pt x="17110" y="0"/>
                    </a:lnTo>
                    <a:lnTo>
                      <a:pt x="0" y="106966"/>
                    </a:lnTo>
                    <a:close/>
                  </a:path>
                </a:pathLst>
              </a:custGeom>
              <a:solidFill>
                <a:srgbClr val="C4C7D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74" name="Google Shape;574;p47"/>
              <p:cNvSpPr/>
              <p:nvPr/>
            </p:nvSpPr>
            <p:spPr>
              <a:xfrm>
                <a:off x="5558272" y="1051845"/>
                <a:ext cx="72337" cy="31155"/>
              </a:xfrm>
              <a:custGeom>
                <a:avLst/>
                <a:gdLst/>
                <a:ahLst/>
                <a:cxnLst/>
                <a:rect l="l" t="t" r="r" b="b"/>
                <a:pathLst>
                  <a:path w="72337" h="31155" extrusionOk="0">
                    <a:moveTo>
                      <a:pt x="0" y="17240"/>
                    </a:moveTo>
                    <a:lnTo>
                      <a:pt x="29657" y="0"/>
                    </a:lnTo>
                    <a:lnTo>
                      <a:pt x="72337" y="24479"/>
                    </a:lnTo>
                    <a:cubicBezTo>
                      <a:pt x="72337" y="24479"/>
                      <a:pt x="26901" y="31433"/>
                      <a:pt x="25760" y="31147"/>
                    </a:cubicBezTo>
                    <a:cubicBezTo>
                      <a:pt x="24619" y="30861"/>
                      <a:pt x="0" y="17240"/>
                      <a:pt x="0" y="1724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75" name="Google Shape;575;p47"/>
              <p:cNvSpPr/>
              <p:nvPr/>
            </p:nvSpPr>
            <p:spPr>
              <a:xfrm>
                <a:off x="5538216" y="1062192"/>
                <a:ext cx="2859165" cy="3884558"/>
              </a:xfrm>
              <a:custGeom>
                <a:avLst/>
                <a:gdLst/>
                <a:ahLst/>
                <a:cxnLst/>
                <a:rect l="l" t="t" r="r" b="b"/>
                <a:pathLst>
                  <a:path w="2859165" h="3884558" extrusionOk="0">
                    <a:moveTo>
                      <a:pt x="2790061" y="3876234"/>
                    </a:moveTo>
                    <a:lnTo>
                      <a:pt x="69105" y="2302037"/>
                    </a:lnTo>
                    <a:cubicBezTo>
                      <a:pt x="31083" y="2279939"/>
                      <a:pt x="0" y="2220789"/>
                      <a:pt x="0" y="2169735"/>
                    </a:cubicBezTo>
                    <a:lnTo>
                      <a:pt x="0" y="60614"/>
                    </a:lnTo>
                    <a:cubicBezTo>
                      <a:pt x="0" y="9655"/>
                      <a:pt x="30893" y="-13776"/>
                      <a:pt x="69105" y="8322"/>
                    </a:cubicBezTo>
                    <a:lnTo>
                      <a:pt x="2790061" y="1582519"/>
                    </a:lnTo>
                    <a:cubicBezTo>
                      <a:pt x="2828083" y="1604617"/>
                      <a:pt x="2859166" y="1663862"/>
                      <a:pt x="2859166" y="1714821"/>
                    </a:cubicBezTo>
                    <a:lnTo>
                      <a:pt x="2859166" y="3824132"/>
                    </a:lnTo>
                    <a:cubicBezTo>
                      <a:pt x="2859166" y="3874900"/>
                      <a:pt x="2828273" y="3898332"/>
                      <a:pt x="2790061" y="3876234"/>
                    </a:cubicBezTo>
                    <a:close/>
                  </a:path>
                </a:pathLst>
              </a:custGeom>
              <a:solidFill>
                <a:srgbClr val="E4E7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76" name="Google Shape;576;p47"/>
              <p:cNvSpPr/>
              <p:nvPr/>
            </p:nvSpPr>
            <p:spPr>
              <a:xfrm>
                <a:off x="5533368" y="1064955"/>
                <a:ext cx="2859260" cy="3884554"/>
              </a:xfrm>
              <a:custGeom>
                <a:avLst/>
                <a:gdLst/>
                <a:ahLst/>
                <a:cxnLst/>
                <a:rect l="l" t="t" r="r" b="b"/>
                <a:pathLst>
                  <a:path w="2859260" h="3884554" extrusionOk="0">
                    <a:moveTo>
                      <a:pt x="2790156" y="3876234"/>
                    </a:moveTo>
                    <a:lnTo>
                      <a:pt x="69105" y="2302037"/>
                    </a:lnTo>
                    <a:cubicBezTo>
                      <a:pt x="31083" y="2279939"/>
                      <a:pt x="0" y="2220694"/>
                      <a:pt x="0" y="2169735"/>
                    </a:cubicBezTo>
                    <a:lnTo>
                      <a:pt x="0" y="60614"/>
                    </a:lnTo>
                    <a:cubicBezTo>
                      <a:pt x="0" y="9655"/>
                      <a:pt x="30988" y="-13776"/>
                      <a:pt x="69105" y="8322"/>
                    </a:cubicBezTo>
                    <a:lnTo>
                      <a:pt x="2790156" y="1582995"/>
                    </a:lnTo>
                    <a:cubicBezTo>
                      <a:pt x="2828178" y="1604998"/>
                      <a:pt x="2859261" y="1664243"/>
                      <a:pt x="2859261" y="1715297"/>
                    </a:cubicBezTo>
                    <a:lnTo>
                      <a:pt x="2859261" y="3823847"/>
                    </a:lnTo>
                    <a:cubicBezTo>
                      <a:pt x="2859261" y="3874900"/>
                      <a:pt x="2828273" y="3898332"/>
                      <a:pt x="2790156" y="3876234"/>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77" name="Google Shape;577;p47"/>
              <p:cNvSpPr/>
              <p:nvPr/>
            </p:nvSpPr>
            <p:spPr>
              <a:xfrm>
                <a:off x="5568443" y="1110406"/>
                <a:ext cx="2788159" cy="3702480"/>
              </a:xfrm>
              <a:custGeom>
                <a:avLst/>
                <a:gdLst/>
                <a:ahLst/>
                <a:cxnLst/>
                <a:rect l="l" t="t" r="r" b="b"/>
                <a:pathLst>
                  <a:path w="2788159" h="3702480" extrusionOk="0">
                    <a:moveTo>
                      <a:pt x="2786734" y="3702481"/>
                    </a:moveTo>
                    <a:lnTo>
                      <a:pt x="0" y="2089993"/>
                    </a:lnTo>
                    <a:lnTo>
                      <a:pt x="951" y="23640"/>
                    </a:lnTo>
                    <a:cubicBezTo>
                      <a:pt x="951" y="2494"/>
                      <a:pt x="15779" y="-6078"/>
                      <a:pt x="34030" y="4590"/>
                    </a:cubicBezTo>
                    <a:lnTo>
                      <a:pt x="2755080" y="1578691"/>
                    </a:lnTo>
                    <a:cubicBezTo>
                      <a:pt x="2774529" y="1591407"/>
                      <a:pt x="2786800" y="1612610"/>
                      <a:pt x="2788160" y="1635841"/>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78" name="Google Shape;578;p47"/>
              <p:cNvSpPr/>
              <p:nvPr/>
            </p:nvSpPr>
            <p:spPr>
              <a:xfrm>
                <a:off x="5762166" y="1403396"/>
                <a:ext cx="919754" cy="618313"/>
              </a:xfrm>
              <a:custGeom>
                <a:avLst/>
                <a:gdLst/>
                <a:ahLst/>
                <a:cxnLst/>
                <a:rect l="l" t="t" r="r" b="b"/>
                <a:pathLst>
                  <a:path w="919754" h="618313" extrusionOk="0">
                    <a:moveTo>
                      <a:pt x="906256" y="616665"/>
                    </a:moveTo>
                    <a:lnTo>
                      <a:pt x="13498" y="100220"/>
                    </a:lnTo>
                    <a:cubicBezTo>
                      <a:pt x="5142" y="94185"/>
                      <a:pt x="133" y="84538"/>
                      <a:pt x="0" y="74217"/>
                    </a:cubicBezTo>
                    <a:lnTo>
                      <a:pt x="0" y="11828"/>
                    </a:lnTo>
                    <a:cubicBezTo>
                      <a:pt x="0" y="2303"/>
                      <a:pt x="5988" y="-2745"/>
                      <a:pt x="13498" y="1541"/>
                    </a:cubicBezTo>
                    <a:lnTo>
                      <a:pt x="906256" y="517986"/>
                    </a:lnTo>
                    <a:cubicBezTo>
                      <a:pt x="914574" y="524052"/>
                      <a:pt x="919574" y="533680"/>
                      <a:pt x="919754" y="543990"/>
                    </a:cubicBezTo>
                    <a:lnTo>
                      <a:pt x="919754" y="606378"/>
                    </a:lnTo>
                    <a:cubicBezTo>
                      <a:pt x="919754" y="616380"/>
                      <a:pt x="913671" y="621047"/>
                      <a:pt x="906256" y="616665"/>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79" name="Google Shape;579;p47"/>
              <p:cNvSpPr/>
              <p:nvPr/>
            </p:nvSpPr>
            <p:spPr>
              <a:xfrm>
                <a:off x="5766158" y="1584712"/>
                <a:ext cx="686298" cy="451951"/>
              </a:xfrm>
              <a:custGeom>
                <a:avLst/>
                <a:gdLst/>
                <a:ahLst/>
                <a:cxnLst/>
                <a:rect l="l" t="t" r="r" b="b"/>
                <a:pathLst>
                  <a:path w="686298" h="451951" extrusionOk="0">
                    <a:moveTo>
                      <a:pt x="672991" y="450304"/>
                    </a:moveTo>
                    <a:lnTo>
                      <a:pt x="13593" y="68827"/>
                    </a:lnTo>
                    <a:cubicBezTo>
                      <a:pt x="5199" y="62853"/>
                      <a:pt x="152" y="53231"/>
                      <a:pt x="0" y="42919"/>
                    </a:cubicBezTo>
                    <a:lnTo>
                      <a:pt x="0" y="11868"/>
                    </a:lnTo>
                    <a:cubicBezTo>
                      <a:pt x="0" y="2343"/>
                      <a:pt x="6084" y="-2801"/>
                      <a:pt x="13593" y="1581"/>
                    </a:cubicBezTo>
                    <a:lnTo>
                      <a:pt x="672991" y="383057"/>
                    </a:lnTo>
                    <a:cubicBezTo>
                      <a:pt x="681261" y="389103"/>
                      <a:pt x="686194" y="398708"/>
                      <a:pt x="686299" y="408965"/>
                    </a:cubicBezTo>
                    <a:lnTo>
                      <a:pt x="686299" y="440017"/>
                    </a:lnTo>
                    <a:cubicBezTo>
                      <a:pt x="686299" y="450018"/>
                      <a:pt x="680405" y="454685"/>
                      <a:pt x="672991" y="45030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80" name="Google Shape;580;p47"/>
              <p:cNvSpPr/>
              <p:nvPr/>
            </p:nvSpPr>
            <p:spPr>
              <a:xfrm>
                <a:off x="5766158" y="1702632"/>
                <a:ext cx="686488" cy="451759"/>
              </a:xfrm>
              <a:custGeom>
                <a:avLst/>
                <a:gdLst/>
                <a:ahLst/>
                <a:cxnLst/>
                <a:rect l="l" t="t" r="r" b="b"/>
                <a:pathLst>
                  <a:path w="686488" h="451759" extrusionOk="0">
                    <a:moveTo>
                      <a:pt x="672991" y="450018"/>
                    </a:moveTo>
                    <a:lnTo>
                      <a:pt x="13593" y="69018"/>
                    </a:lnTo>
                    <a:cubicBezTo>
                      <a:pt x="5199" y="63044"/>
                      <a:pt x="152" y="53422"/>
                      <a:pt x="0" y="43110"/>
                    </a:cubicBezTo>
                    <a:lnTo>
                      <a:pt x="0" y="11868"/>
                    </a:lnTo>
                    <a:cubicBezTo>
                      <a:pt x="0" y="2343"/>
                      <a:pt x="6084" y="-2801"/>
                      <a:pt x="13593" y="1581"/>
                    </a:cubicBezTo>
                    <a:lnTo>
                      <a:pt x="672991" y="383343"/>
                    </a:lnTo>
                    <a:cubicBezTo>
                      <a:pt x="681337" y="389344"/>
                      <a:pt x="686337" y="398964"/>
                      <a:pt x="686489" y="409251"/>
                    </a:cubicBezTo>
                    <a:lnTo>
                      <a:pt x="686489" y="440302"/>
                    </a:lnTo>
                    <a:cubicBezTo>
                      <a:pt x="686299" y="450018"/>
                      <a:pt x="680405" y="454495"/>
                      <a:pt x="672991" y="450018"/>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81" name="Google Shape;581;p47"/>
              <p:cNvSpPr/>
              <p:nvPr/>
            </p:nvSpPr>
            <p:spPr>
              <a:xfrm>
                <a:off x="5766158" y="1820170"/>
                <a:ext cx="562156" cy="379997"/>
              </a:xfrm>
              <a:custGeom>
                <a:avLst/>
                <a:gdLst/>
                <a:ahLst/>
                <a:cxnLst/>
                <a:rect l="l" t="t" r="r" b="b"/>
                <a:pathLst>
                  <a:path w="562156" h="379997" extrusionOk="0">
                    <a:moveTo>
                      <a:pt x="548564" y="378390"/>
                    </a:moveTo>
                    <a:lnTo>
                      <a:pt x="13593" y="68827"/>
                    </a:lnTo>
                    <a:cubicBezTo>
                      <a:pt x="5199" y="62853"/>
                      <a:pt x="152" y="53231"/>
                      <a:pt x="0" y="42919"/>
                    </a:cubicBezTo>
                    <a:lnTo>
                      <a:pt x="0" y="11868"/>
                    </a:lnTo>
                    <a:cubicBezTo>
                      <a:pt x="0" y="2343"/>
                      <a:pt x="6084" y="-2801"/>
                      <a:pt x="13593" y="1581"/>
                    </a:cubicBezTo>
                    <a:lnTo>
                      <a:pt x="548564" y="311048"/>
                    </a:lnTo>
                    <a:cubicBezTo>
                      <a:pt x="556948" y="317077"/>
                      <a:pt x="561985" y="326717"/>
                      <a:pt x="562157" y="337051"/>
                    </a:cubicBezTo>
                    <a:lnTo>
                      <a:pt x="562157" y="368103"/>
                    </a:lnTo>
                    <a:cubicBezTo>
                      <a:pt x="562157" y="378104"/>
                      <a:pt x="556073" y="382676"/>
                      <a:pt x="548564" y="37839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82" name="Google Shape;582;p47"/>
              <p:cNvSpPr/>
              <p:nvPr/>
            </p:nvSpPr>
            <p:spPr>
              <a:xfrm>
                <a:off x="5762166" y="2639293"/>
                <a:ext cx="919754" cy="618340"/>
              </a:xfrm>
              <a:custGeom>
                <a:avLst/>
                <a:gdLst/>
                <a:ahLst/>
                <a:cxnLst/>
                <a:rect l="l" t="t" r="r" b="b"/>
                <a:pathLst>
                  <a:path w="919754" h="618340" extrusionOk="0">
                    <a:moveTo>
                      <a:pt x="906256" y="616732"/>
                    </a:moveTo>
                    <a:lnTo>
                      <a:pt x="13498" y="100287"/>
                    </a:lnTo>
                    <a:cubicBezTo>
                      <a:pt x="5142" y="94248"/>
                      <a:pt x="133" y="84609"/>
                      <a:pt x="0" y="74284"/>
                    </a:cubicBezTo>
                    <a:lnTo>
                      <a:pt x="0" y="11895"/>
                    </a:lnTo>
                    <a:cubicBezTo>
                      <a:pt x="0" y="1894"/>
                      <a:pt x="5988" y="-2678"/>
                      <a:pt x="13498" y="1608"/>
                    </a:cubicBezTo>
                    <a:lnTo>
                      <a:pt x="906256" y="518053"/>
                    </a:lnTo>
                    <a:cubicBezTo>
                      <a:pt x="914574" y="524121"/>
                      <a:pt x="919574" y="533751"/>
                      <a:pt x="919754" y="544057"/>
                    </a:cubicBezTo>
                    <a:lnTo>
                      <a:pt x="919754" y="606445"/>
                    </a:lnTo>
                    <a:cubicBezTo>
                      <a:pt x="919754" y="616447"/>
                      <a:pt x="913671" y="621019"/>
                      <a:pt x="906256" y="61673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83" name="Google Shape;583;p47"/>
              <p:cNvSpPr/>
              <p:nvPr/>
            </p:nvSpPr>
            <p:spPr>
              <a:xfrm>
                <a:off x="5766158" y="2821069"/>
                <a:ext cx="686488" cy="451519"/>
              </a:xfrm>
              <a:custGeom>
                <a:avLst/>
                <a:gdLst/>
                <a:ahLst/>
                <a:cxnLst/>
                <a:rect l="l" t="t" r="r" b="b"/>
                <a:pathLst>
                  <a:path w="686488" h="451519" extrusionOk="0">
                    <a:moveTo>
                      <a:pt x="672991" y="449910"/>
                    </a:moveTo>
                    <a:lnTo>
                      <a:pt x="13593" y="68910"/>
                    </a:lnTo>
                    <a:cubicBezTo>
                      <a:pt x="5209" y="62881"/>
                      <a:pt x="171" y="53242"/>
                      <a:pt x="0" y="42907"/>
                    </a:cubicBezTo>
                    <a:lnTo>
                      <a:pt x="0" y="11856"/>
                    </a:lnTo>
                    <a:cubicBezTo>
                      <a:pt x="0" y="1854"/>
                      <a:pt x="6084" y="-2718"/>
                      <a:pt x="13593" y="1664"/>
                    </a:cubicBezTo>
                    <a:lnTo>
                      <a:pt x="672991" y="382664"/>
                    </a:lnTo>
                    <a:cubicBezTo>
                      <a:pt x="681308" y="388731"/>
                      <a:pt x="686308" y="398361"/>
                      <a:pt x="686489" y="408667"/>
                    </a:cubicBezTo>
                    <a:lnTo>
                      <a:pt x="686489" y="439719"/>
                    </a:lnTo>
                    <a:cubicBezTo>
                      <a:pt x="686299" y="449625"/>
                      <a:pt x="680405" y="454197"/>
                      <a:pt x="672991" y="44991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84" name="Google Shape;584;p47"/>
              <p:cNvSpPr/>
              <p:nvPr/>
            </p:nvSpPr>
            <p:spPr>
              <a:xfrm>
                <a:off x="5766158" y="2938486"/>
                <a:ext cx="686488" cy="451826"/>
              </a:xfrm>
              <a:custGeom>
                <a:avLst/>
                <a:gdLst/>
                <a:ahLst/>
                <a:cxnLst/>
                <a:rect l="l" t="t" r="r" b="b"/>
                <a:pathLst>
                  <a:path w="686488" h="451826" extrusionOk="0">
                    <a:moveTo>
                      <a:pt x="672991" y="450223"/>
                    </a:moveTo>
                    <a:lnTo>
                      <a:pt x="13593" y="68747"/>
                    </a:lnTo>
                    <a:cubicBezTo>
                      <a:pt x="5228" y="62756"/>
                      <a:pt x="190" y="53145"/>
                      <a:pt x="0" y="42839"/>
                    </a:cubicBezTo>
                    <a:lnTo>
                      <a:pt x="0" y="11787"/>
                    </a:lnTo>
                    <a:cubicBezTo>
                      <a:pt x="0" y="2262"/>
                      <a:pt x="6084" y="-2786"/>
                      <a:pt x="13593" y="1595"/>
                    </a:cubicBezTo>
                    <a:lnTo>
                      <a:pt x="672991" y="382595"/>
                    </a:lnTo>
                    <a:cubicBezTo>
                      <a:pt x="681308" y="388663"/>
                      <a:pt x="686308" y="398293"/>
                      <a:pt x="686489" y="408599"/>
                    </a:cubicBezTo>
                    <a:lnTo>
                      <a:pt x="686489" y="439650"/>
                    </a:lnTo>
                    <a:cubicBezTo>
                      <a:pt x="686299" y="449937"/>
                      <a:pt x="680405" y="454509"/>
                      <a:pt x="672991" y="450223"/>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85" name="Google Shape;585;p47"/>
              <p:cNvSpPr/>
              <p:nvPr/>
            </p:nvSpPr>
            <p:spPr>
              <a:xfrm>
                <a:off x="5766158" y="3056051"/>
                <a:ext cx="562156" cy="379920"/>
              </a:xfrm>
              <a:custGeom>
                <a:avLst/>
                <a:gdLst/>
                <a:ahLst/>
                <a:cxnLst/>
                <a:rect l="l" t="t" r="r" b="b"/>
                <a:pathLst>
                  <a:path w="562156" h="379920" extrusionOk="0">
                    <a:moveTo>
                      <a:pt x="548564" y="378378"/>
                    </a:moveTo>
                    <a:lnTo>
                      <a:pt x="13593" y="68910"/>
                    </a:lnTo>
                    <a:cubicBezTo>
                      <a:pt x="5199" y="62900"/>
                      <a:pt x="152" y="53242"/>
                      <a:pt x="0" y="42907"/>
                    </a:cubicBezTo>
                    <a:lnTo>
                      <a:pt x="0" y="11856"/>
                    </a:lnTo>
                    <a:cubicBezTo>
                      <a:pt x="0" y="1854"/>
                      <a:pt x="6084" y="-2718"/>
                      <a:pt x="13593" y="1664"/>
                    </a:cubicBezTo>
                    <a:lnTo>
                      <a:pt x="548564" y="311131"/>
                    </a:lnTo>
                    <a:cubicBezTo>
                      <a:pt x="556948" y="317161"/>
                      <a:pt x="561985" y="326800"/>
                      <a:pt x="562157" y="337134"/>
                    </a:cubicBezTo>
                    <a:lnTo>
                      <a:pt x="562157" y="368186"/>
                    </a:lnTo>
                    <a:cubicBezTo>
                      <a:pt x="562157" y="378187"/>
                      <a:pt x="556073" y="382473"/>
                      <a:pt x="548564" y="37837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86" name="Google Shape;586;p47"/>
              <p:cNvSpPr/>
              <p:nvPr/>
            </p:nvSpPr>
            <p:spPr>
              <a:xfrm>
                <a:off x="6897600" y="3332192"/>
                <a:ext cx="1250451" cy="1162368"/>
              </a:xfrm>
              <a:custGeom>
                <a:avLst/>
                <a:gdLst/>
                <a:ahLst/>
                <a:cxnLst/>
                <a:rect l="l" t="t" r="r" b="b"/>
                <a:pathLst>
                  <a:path w="1250451" h="1162368" extrusionOk="0">
                    <a:moveTo>
                      <a:pt x="9696" y="77186"/>
                    </a:moveTo>
                    <a:cubicBezTo>
                      <a:pt x="9696" y="77186"/>
                      <a:pt x="108173" y="160053"/>
                      <a:pt x="250376" y="46896"/>
                    </a:cubicBezTo>
                    <a:cubicBezTo>
                      <a:pt x="351895" y="-36543"/>
                      <a:pt x="442672" y="11082"/>
                      <a:pt x="493242" y="39657"/>
                    </a:cubicBezTo>
                    <a:cubicBezTo>
                      <a:pt x="543811" y="68232"/>
                      <a:pt x="616813" y="85758"/>
                      <a:pt x="755879" y="337409"/>
                    </a:cubicBezTo>
                    <a:cubicBezTo>
                      <a:pt x="755879" y="337409"/>
                      <a:pt x="801125" y="416276"/>
                      <a:pt x="875839" y="459519"/>
                    </a:cubicBezTo>
                    <a:cubicBezTo>
                      <a:pt x="950552" y="502763"/>
                      <a:pt x="986483" y="481617"/>
                      <a:pt x="1045227" y="392844"/>
                    </a:cubicBezTo>
                    <a:cubicBezTo>
                      <a:pt x="1103971" y="304071"/>
                      <a:pt x="1142469" y="205773"/>
                      <a:pt x="1250452" y="269972"/>
                    </a:cubicBezTo>
                    <a:lnTo>
                      <a:pt x="1250452" y="1162369"/>
                    </a:lnTo>
                    <a:lnTo>
                      <a:pt x="0" y="439707"/>
                    </a:lnTo>
                    <a:lnTo>
                      <a:pt x="0" y="71375"/>
                    </a:lnTo>
                    <a:close/>
                  </a:path>
                </a:pathLst>
              </a:custGeom>
              <a:solidFill>
                <a:srgbClr val="F5F6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87" name="Google Shape;587;p47"/>
              <p:cNvSpPr/>
              <p:nvPr/>
            </p:nvSpPr>
            <p:spPr>
              <a:xfrm>
                <a:off x="5766443" y="2003281"/>
                <a:ext cx="882682" cy="1029375"/>
              </a:xfrm>
              <a:custGeom>
                <a:avLst/>
                <a:gdLst/>
                <a:ahLst/>
                <a:cxnLst/>
                <a:rect l="l" t="t" r="r" b="b"/>
                <a:pathLst>
                  <a:path w="882682" h="1029375" extrusionOk="0">
                    <a:moveTo>
                      <a:pt x="869090" y="1027764"/>
                    </a:moveTo>
                    <a:lnTo>
                      <a:pt x="13593" y="532464"/>
                    </a:lnTo>
                    <a:cubicBezTo>
                      <a:pt x="5209" y="526435"/>
                      <a:pt x="171" y="516796"/>
                      <a:pt x="0" y="506461"/>
                    </a:cubicBezTo>
                    <a:lnTo>
                      <a:pt x="0" y="11828"/>
                    </a:lnTo>
                    <a:cubicBezTo>
                      <a:pt x="0" y="2303"/>
                      <a:pt x="6084" y="-2745"/>
                      <a:pt x="13593" y="1541"/>
                    </a:cubicBezTo>
                    <a:lnTo>
                      <a:pt x="869090" y="496841"/>
                    </a:lnTo>
                    <a:cubicBezTo>
                      <a:pt x="877474" y="502870"/>
                      <a:pt x="882512" y="512510"/>
                      <a:pt x="882683" y="522844"/>
                    </a:cubicBezTo>
                    <a:lnTo>
                      <a:pt x="882683" y="1017668"/>
                    </a:lnTo>
                    <a:cubicBezTo>
                      <a:pt x="882683" y="1027479"/>
                      <a:pt x="876599" y="1032051"/>
                      <a:pt x="869090" y="102776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88" name="Google Shape;588;p47"/>
              <p:cNvSpPr/>
              <p:nvPr/>
            </p:nvSpPr>
            <p:spPr>
              <a:xfrm>
                <a:off x="6897600" y="3388613"/>
                <a:ext cx="1250451" cy="1106424"/>
              </a:xfrm>
              <a:custGeom>
                <a:avLst/>
                <a:gdLst/>
                <a:ahLst/>
                <a:cxnLst/>
                <a:rect l="l" t="t" r="r" b="b"/>
                <a:pathLst>
                  <a:path w="1250451" h="1106424" extrusionOk="0">
                    <a:moveTo>
                      <a:pt x="0" y="0"/>
                    </a:moveTo>
                    <a:lnTo>
                      <a:pt x="0" y="383096"/>
                    </a:lnTo>
                    <a:lnTo>
                      <a:pt x="1250452" y="1106424"/>
                    </a:lnTo>
                    <a:lnTo>
                      <a:pt x="1250452" y="214027"/>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89" name="Google Shape;589;p47"/>
              <p:cNvSpPr/>
              <p:nvPr/>
            </p:nvSpPr>
            <p:spPr>
              <a:xfrm>
                <a:off x="7389036" y="3376326"/>
                <a:ext cx="9505" cy="678751"/>
              </a:xfrm>
              <a:custGeom>
                <a:avLst/>
                <a:gdLst/>
                <a:ahLst/>
                <a:cxnLst/>
                <a:rect l="l" t="t" r="r" b="b"/>
                <a:pathLst>
                  <a:path w="9505" h="678751" extrusionOk="0">
                    <a:moveTo>
                      <a:pt x="0" y="0"/>
                    </a:moveTo>
                    <a:lnTo>
                      <a:pt x="0" y="678752"/>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90" name="Google Shape;590;p47"/>
              <p:cNvSpPr/>
              <p:nvPr/>
            </p:nvSpPr>
            <p:spPr>
              <a:xfrm>
                <a:off x="7771633" y="3805618"/>
                <a:ext cx="9505" cy="470725"/>
              </a:xfrm>
              <a:custGeom>
                <a:avLst/>
                <a:gdLst/>
                <a:ahLst/>
                <a:cxnLst/>
                <a:rect l="l" t="t" r="r" b="b"/>
                <a:pathLst>
                  <a:path w="9505" h="470725" extrusionOk="0">
                    <a:moveTo>
                      <a:pt x="0" y="0"/>
                    </a:moveTo>
                    <a:lnTo>
                      <a:pt x="0" y="470725"/>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91" name="Google Shape;591;p47"/>
              <p:cNvSpPr/>
              <p:nvPr/>
            </p:nvSpPr>
            <p:spPr>
              <a:xfrm>
                <a:off x="6897600" y="3332663"/>
                <a:ext cx="1250451" cy="479359"/>
              </a:xfrm>
              <a:custGeom>
                <a:avLst/>
                <a:gdLst/>
                <a:ahLst/>
                <a:cxnLst/>
                <a:rect l="l" t="t" r="r" b="b"/>
                <a:pathLst>
                  <a:path w="1250451" h="479359" extrusionOk="0">
                    <a:moveTo>
                      <a:pt x="0" y="70905"/>
                    </a:moveTo>
                    <a:cubicBezTo>
                      <a:pt x="221859" y="208732"/>
                      <a:pt x="253227" y="-102831"/>
                      <a:pt x="494953" y="36996"/>
                    </a:cubicBezTo>
                    <a:cubicBezTo>
                      <a:pt x="736678" y="176823"/>
                      <a:pt x="703314" y="359036"/>
                      <a:pt x="881732" y="462288"/>
                    </a:cubicBezTo>
                    <a:cubicBezTo>
                      <a:pt x="1060151" y="565538"/>
                      <a:pt x="1064333" y="162250"/>
                      <a:pt x="1250452" y="269978"/>
                    </a:cubicBezTo>
                  </a:path>
                </a:pathLst>
              </a:custGeom>
              <a:noFill/>
              <a:ln w="14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92" name="Google Shape;592;p47"/>
              <p:cNvSpPr/>
              <p:nvPr/>
            </p:nvSpPr>
            <p:spPr>
              <a:xfrm rot="-1801764">
                <a:off x="7364922" y="3334621"/>
                <a:ext cx="48054" cy="83555"/>
              </a:xfrm>
              <a:custGeom>
                <a:avLst/>
                <a:gdLst/>
                <a:ahLst/>
                <a:cxnLst/>
                <a:rect l="l" t="t" r="r" b="b"/>
                <a:pathLst>
                  <a:path w="48097" h="83629" extrusionOk="0">
                    <a:moveTo>
                      <a:pt x="48098" y="41815"/>
                    </a:moveTo>
                    <a:cubicBezTo>
                      <a:pt x="48098" y="64908"/>
                      <a:pt x="37331" y="83629"/>
                      <a:pt x="24049" y="83629"/>
                    </a:cubicBezTo>
                    <a:cubicBezTo>
                      <a:pt x="10767" y="83629"/>
                      <a:pt x="0" y="64908"/>
                      <a:pt x="0" y="41815"/>
                    </a:cubicBezTo>
                    <a:cubicBezTo>
                      <a:pt x="0" y="18721"/>
                      <a:pt x="10767" y="0"/>
                      <a:pt x="24049" y="0"/>
                    </a:cubicBezTo>
                    <a:cubicBezTo>
                      <a:pt x="37331" y="0"/>
                      <a:pt x="48098" y="18721"/>
                      <a:pt x="48098" y="4181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93" name="Google Shape;593;p47"/>
              <p:cNvSpPr/>
              <p:nvPr/>
            </p:nvSpPr>
            <p:spPr>
              <a:xfrm rot="-1790023">
                <a:off x="8141346" y="3571007"/>
                <a:ext cx="48265" cy="83920"/>
              </a:xfrm>
              <a:custGeom>
                <a:avLst/>
                <a:gdLst/>
                <a:ahLst/>
                <a:cxnLst/>
                <a:rect l="l" t="t" r="r" b="b"/>
                <a:pathLst>
                  <a:path w="48263" h="83917" extrusionOk="0">
                    <a:moveTo>
                      <a:pt x="48265" y="41960"/>
                    </a:moveTo>
                    <a:cubicBezTo>
                      <a:pt x="48265" y="65133"/>
                      <a:pt x="37461" y="83919"/>
                      <a:pt x="24134" y="83919"/>
                    </a:cubicBezTo>
                    <a:cubicBezTo>
                      <a:pt x="10806" y="83919"/>
                      <a:pt x="2" y="65133"/>
                      <a:pt x="2" y="41960"/>
                    </a:cubicBezTo>
                    <a:cubicBezTo>
                      <a:pt x="2" y="18787"/>
                      <a:pt x="10806" y="1"/>
                      <a:pt x="24134" y="1"/>
                    </a:cubicBezTo>
                    <a:cubicBezTo>
                      <a:pt x="37461" y="1"/>
                      <a:pt x="48265" y="18787"/>
                      <a:pt x="48265" y="4196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94" name="Google Shape;594;p47"/>
              <p:cNvSpPr/>
              <p:nvPr/>
            </p:nvSpPr>
            <p:spPr>
              <a:xfrm rot="-1790023">
                <a:off x="7763340" y="3766404"/>
                <a:ext cx="48265" cy="83920"/>
              </a:xfrm>
              <a:custGeom>
                <a:avLst/>
                <a:gdLst/>
                <a:ahLst/>
                <a:cxnLst/>
                <a:rect l="l" t="t" r="r" b="b"/>
                <a:pathLst>
                  <a:path w="48263" h="83917" extrusionOk="0">
                    <a:moveTo>
                      <a:pt x="48265" y="41960"/>
                    </a:moveTo>
                    <a:cubicBezTo>
                      <a:pt x="48265" y="65133"/>
                      <a:pt x="37461" y="83919"/>
                      <a:pt x="24133" y="83919"/>
                    </a:cubicBezTo>
                    <a:cubicBezTo>
                      <a:pt x="10806" y="83919"/>
                      <a:pt x="2" y="65133"/>
                      <a:pt x="2" y="41960"/>
                    </a:cubicBezTo>
                    <a:cubicBezTo>
                      <a:pt x="2" y="18787"/>
                      <a:pt x="10806" y="1"/>
                      <a:pt x="24133" y="1"/>
                    </a:cubicBezTo>
                    <a:cubicBezTo>
                      <a:pt x="37461" y="1"/>
                      <a:pt x="48265" y="18787"/>
                      <a:pt x="48265" y="4196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95" name="Google Shape;595;p47"/>
              <p:cNvSpPr/>
              <p:nvPr/>
            </p:nvSpPr>
            <p:spPr>
              <a:xfrm rot="-1801764">
                <a:off x="6873548" y="3361832"/>
                <a:ext cx="48054" cy="83555"/>
              </a:xfrm>
              <a:custGeom>
                <a:avLst/>
                <a:gdLst/>
                <a:ahLst/>
                <a:cxnLst/>
                <a:rect l="l" t="t" r="r" b="b"/>
                <a:pathLst>
                  <a:path w="48097" h="83629" extrusionOk="0">
                    <a:moveTo>
                      <a:pt x="48098" y="41815"/>
                    </a:moveTo>
                    <a:cubicBezTo>
                      <a:pt x="48098" y="64908"/>
                      <a:pt x="37331" y="83629"/>
                      <a:pt x="24049" y="83629"/>
                    </a:cubicBezTo>
                    <a:cubicBezTo>
                      <a:pt x="10767" y="83629"/>
                      <a:pt x="0" y="64908"/>
                      <a:pt x="0" y="41815"/>
                    </a:cubicBezTo>
                    <a:cubicBezTo>
                      <a:pt x="0" y="18721"/>
                      <a:pt x="10767" y="0"/>
                      <a:pt x="24049" y="0"/>
                    </a:cubicBezTo>
                    <a:cubicBezTo>
                      <a:pt x="37331" y="0"/>
                      <a:pt x="48098" y="18721"/>
                      <a:pt x="48098" y="4181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96" name="Google Shape;596;p47"/>
              <p:cNvSpPr/>
              <p:nvPr/>
            </p:nvSpPr>
            <p:spPr>
              <a:xfrm>
                <a:off x="6868038" y="2430219"/>
                <a:ext cx="78705" cy="316778"/>
              </a:xfrm>
              <a:custGeom>
                <a:avLst/>
                <a:gdLst/>
                <a:ahLst/>
                <a:cxnLst/>
                <a:rect l="l" t="t" r="r" b="b"/>
                <a:pathLst>
                  <a:path w="78705" h="316778" extrusionOk="0">
                    <a:moveTo>
                      <a:pt x="64828" y="315171"/>
                    </a:moveTo>
                    <a:lnTo>
                      <a:pt x="13593" y="285548"/>
                    </a:lnTo>
                    <a:cubicBezTo>
                      <a:pt x="5209" y="279519"/>
                      <a:pt x="171" y="269880"/>
                      <a:pt x="0" y="259545"/>
                    </a:cubicBezTo>
                    <a:lnTo>
                      <a:pt x="0" y="11895"/>
                    </a:lnTo>
                    <a:cubicBezTo>
                      <a:pt x="0" y="1894"/>
                      <a:pt x="6083" y="-2678"/>
                      <a:pt x="13593" y="1608"/>
                    </a:cubicBezTo>
                    <a:lnTo>
                      <a:pt x="64828" y="31326"/>
                    </a:lnTo>
                    <a:cubicBezTo>
                      <a:pt x="73193" y="37136"/>
                      <a:pt x="78335" y="46566"/>
                      <a:pt x="78706" y="56758"/>
                    </a:cubicBezTo>
                    <a:lnTo>
                      <a:pt x="78706" y="304884"/>
                    </a:lnTo>
                    <a:cubicBezTo>
                      <a:pt x="78706" y="314885"/>
                      <a:pt x="72337" y="319457"/>
                      <a:pt x="64828" y="315171"/>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97" name="Google Shape;597;p47"/>
              <p:cNvSpPr/>
              <p:nvPr/>
            </p:nvSpPr>
            <p:spPr>
              <a:xfrm>
                <a:off x="6986477" y="2241366"/>
                <a:ext cx="78420" cy="573928"/>
              </a:xfrm>
              <a:custGeom>
                <a:avLst/>
                <a:gdLst/>
                <a:ahLst/>
                <a:cxnLst/>
                <a:rect l="l" t="t" r="r" b="b"/>
                <a:pathLst>
                  <a:path w="78420" h="573928" extrusionOk="0">
                    <a:moveTo>
                      <a:pt x="64828" y="572319"/>
                    </a:moveTo>
                    <a:lnTo>
                      <a:pt x="13593" y="542601"/>
                    </a:lnTo>
                    <a:cubicBezTo>
                      <a:pt x="5199" y="536629"/>
                      <a:pt x="152" y="527009"/>
                      <a:pt x="0" y="516693"/>
                    </a:cubicBezTo>
                    <a:lnTo>
                      <a:pt x="0" y="11868"/>
                    </a:lnTo>
                    <a:cubicBezTo>
                      <a:pt x="0" y="2343"/>
                      <a:pt x="6084" y="-2801"/>
                      <a:pt x="13593" y="1581"/>
                    </a:cubicBezTo>
                    <a:lnTo>
                      <a:pt x="64828" y="31299"/>
                    </a:lnTo>
                    <a:cubicBezTo>
                      <a:pt x="73211" y="37328"/>
                      <a:pt x="78249" y="46967"/>
                      <a:pt x="78421" y="57302"/>
                    </a:cubicBezTo>
                    <a:lnTo>
                      <a:pt x="78421" y="562127"/>
                    </a:lnTo>
                    <a:cubicBezTo>
                      <a:pt x="78041" y="572033"/>
                      <a:pt x="71957" y="576605"/>
                      <a:pt x="64828" y="57231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98" name="Google Shape;598;p47"/>
              <p:cNvSpPr/>
              <p:nvPr/>
            </p:nvSpPr>
            <p:spPr>
              <a:xfrm>
                <a:off x="7222119" y="2426981"/>
                <a:ext cx="78420" cy="524860"/>
              </a:xfrm>
              <a:custGeom>
                <a:avLst/>
                <a:gdLst/>
                <a:ahLst/>
                <a:cxnLst/>
                <a:rect l="l" t="t" r="r" b="b"/>
                <a:pathLst>
                  <a:path w="78420" h="524860" extrusionOk="0">
                    <a:moveTo>
                      <a:pt x="64828" y="523197"/>
                    </a:moveTo>
                    <a:lnTo>
                      <a:pt x="13593" y="493574"/>
                    </a:lnTo>
                    <a:cubicBezTo>
                      <a:pt x="5181" y="487583"/>
                      <a:pt x="124" y="477915"/>
                      <a:pt x="0" y="467571"/>
                    </a:cubicBezTo>
                    <a:lnTo>
                      <a:pt x="0" y="11895"/>
                    </a:lnTo>
                    <a:cubicBezTo>
                      <a:pt x="0" y="1894"/>
                      <a:pt x="6083" y="-2678"/>
                      <a:pt x="13593" y="1608"/>
                    </a:cubicBezTo>
                    <a:lnTo>
                      <a:pt x="64828" y="31231"/>
                    </a:lnTo>
                    <a:cubicBezTo>
                      <a:pt x="73211" y="37260"/>
                      <a:pt x="78249" y="46899"/>
                      <a:pt x="78421" y="57234"/>
                    </a:cubicBezTo>
                    <a:lnTo>
                      <a:pt x="78421" y="513005"/>
                    </a:lnTo>
                    <a:cubicBezTo>
                      <a:pt x="78421" y="523006"/>
                      <a:pt x="72337" y="527578"/>
                      <a:pt x="64828" y="523197"/>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99" name="Google Shape;599;p47"/>
              <p:cNvSpPr/>
              <p:nvPr/>
            </p:nvSpPr>
            <p:spPr>
              <a:xfrm>
                <a:off x="7340177" y="2573447"/>
                <a:ext cx="78420" cy="446687"/>
              </a:xfrm>
              <a:custGeom>
                <a:avLst/>
                <a:gdLst/>
                <a:ahLst/>
                <a:cxnLst/>
                <a:rect l="l" t="t" r="r" b="b"/>
                <a:pathLst>
                  <a:path w="78420" h="446687" extrusionOk="0">
                    <a:moveTo>
                      <a:pt x="64827" y="445025"/>
                    </a:moveTo>
                    <a:lnTo>
                      <a:pt x="13593" y="415402"/>
                    </a:lnTo>
                    <a:cubicBezTo>
                      <a:pt x="5209" y="409373"/>
                      <a:pt x="171" y="399734"/>
                      <a:pt x="0" y="389399"/>
                    </a:cubicBezTo>
                    <a:lnTo>
                      <a:pt x="0" y="11828"/>
                    </a:lnTo>
                    <a:cubicBezTo>
                      <a:pt x="0" y="2303"/>
                      <a:pt x="6083" y="-2745"/>
                      <a:pt x="13593" y="1541"/>
                    </a:cubicBezTo>
                    <a:lnTo>
                      <a:pt x="64827" y="31259"/>
                    </a:lnTo>
                    <a:cubicBezTo>
                      <a:pt x="73221" y="37231"/>
                      <a:pt x="78268" y="46851"/>
                      <a:pt x="78421" y="57167"/>
                    </a:cubicBezTo>
                    <a:lnTo>
                      <a:pt x="78421" y="434738"/>
                    </a:lnTo>
                    <a:cubicBezTo>
                      <a:pt x="78421" y="444835"/>
                      <a:pt x="72337" y="449406"/>
                      <a:pt x="64827" y="44502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00" name="Google Shape;600;p47"/>
              <p:cNvSpPr/>
              <p:nvPr/>
            </p:nvSpPr>
            <p:spPr>
              <a:xfrm>
                <a:off x="7575249" y="2900319"/>
                <a:ext cx="78325" cy="255777"/>
              </a:xfrm>
              <a:custGeom>
                <a:avLst/>
                <a:gdLst/>
                <a:ahLst/>
                <a:cxnLst/>
                <a:rect l="l" t="t" r="r" b="b"/>
                <a:pathLst>
                  <a:path w="78325" h="255777" extrusionOk="0">
                    <a:moveTo>
                      <a:pt x="64828" y="254170"/>
                    </a:moveTo>
                    <a:lnTo>
                      <a:pt x="13498" y="224547"/>
                    </a:lnTo>
                    <a:cubicBezTo>
                      <a:pt x="5143" y="218508"/>
                      <a:pt x="133" y="208869"/>
                      <a:pt x="0" y="198544"/>
                    </a:cubicBezTo>
                    <a:lnTo>
                      <a:pt x="0" y="11949"/>
                    </a:lnTo>
                    <a:cubicBezTo>
                      <a:pt x="0" y="1853"/>
                      <a:pt x="5989" y="-2719"/>
                      <a:pt x="13498" y="1662"/>
                    </a:cubicBezTo>
                    <a:lnTo>
                      <a:pt x="64828" y="31285"/>
                    </a:lnTo>
                    <a:cubicBezTo>
                      <a:pt x="73145" y="37352"/>
                      <a:pt x="78145" y="46982"/>
                      <a:pt x="78325" y="57288"/>
                    </a:cubicBezTo>
                    <a:lnTo>
                      <a:pt x="78325" y="243883"/>
                    </a:lnTo>
                    <a:cubicBezTo>
                      <a:pt x="78325" y="253884"/>
                      <a:pt x="72242" y="258456"/>
                      <a:pt x="64828" y="25417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01" name="Google Shape;601;p47"/>
              <p:cNvSpPr/>
              <p:nvPr/>
            </p:nvSpPr>
            <p:spPr>
              <a:xfrm>
                <a:off x="7693593" y="2520557"/>
                <a:ext cx="78420" cy="703833"/>
              </a:xfrm>
              <a:custGeom>
                <a:avLst/>
                <a:gdLst/>
                <a:ahLst/>
                <a:cxnLst/>
                <a:rect l="l" t="t" r="r" b="b"/>
                <a:pathLst>
                  <a:path w="78420" h="703833" extrusionOk="0">
                    <a:moveTo>
                      <a:pt x="64447" y="702226"/>
                    </a:moveTo>
                    <a:lnTo>
                      <a:pt x="13593" y="672508"/>
                    </a:lnTo>
                    <a:cubicBezTo>
                      <a:pt x="5199" y="666536"/>
                      <a:pt x="152" y="656916"/>
                      <a:pt x="0" y="646600"/>
                    </a:cubicBezTo>
                    <a:lnTo>
                      <a:pt x="0" y="11949"/>
                    </a:lnTo>
                    <a:cubicBezTo>
                      <a:pt x="0" y="1853"/>
                      <a:pt x="6083" y="-2719"/>
                      <a:pt x="13593" y="1662"/>
                    </a:cubicBezTo>
                    <a:lnTo>
                      <a:pt x="64828" y="31285"/>
                    </a:lnTo>
                    <a:cubicBezTo>
                      <a:pt x="73221" y="37305"/>
                      <a:pt x="78268" y="46954"/>
                      <a:pt x="78421" y="57288"/>
                    </a:cubicBezTo>
                    <a:lnTo>
                      <a:pt x="78421" y="691939"/>
                    </a:lnTo>
                    <a:cubicBezTo>
                      <a:pt x="78040" y="701940"/>
                      <a:pt x="71957" y="706512"/>
                      <a:pt x="64447" y="70222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02" name="Google Shape;602;p47"/>
              <p:cNvSpPr/>
              <p:nvPr/>
            </p:nvSpPr>
            <p:spPr>
              <a:xfrm>
                <a:off x="7981135" y="3135165"/>
                <a:ext cx="78420" cy="255818"/>
              </a:xfrm>
              <a:custGeom>
                <a:avLst/>
                <a:gdLst/>
                <a:ahLst/>
                <a:cxnLst/>
                <a:rect l="l" t="t" r="r" b="b"/>
                <a:pathLst>
                  <a:path w="78420" h="255818" extrusionOk="0">
                    <a:moveTo>
                      <a:pt x="64828" y="254211"/>
                    </a:moveTo>
                    <a:lnTo>
                      <a:pt x="13593" y="224493"/>
                    </a:lnTo>
                    <a:cubicBezTo>
                      <a:pt x="5199" y="218521"/>
                      <a:pt x="152" y="208900"/>
                      <a:pt x="0" y="198585"/>
                    </a:cubicBezTo>
                    <a:lnTo>
                      <a:pt x="0" y="11895"/>
                    </a:lnTo>
                    <a:cubicBezTo>
                      <a:pt x="0" y="1894"/>
                      <a:pt x="6083" y="-2678"/>
                      <a:pt x="13593" y="1608"/>
                    </a:cubicBezTo>
                    <a:lnTo>
                      <a:pt x="64828" y="31326"/>
                    </a:lnTo>
                    <a:cubicBezTo>
                      <a:pt x="73240" y="37317"/>
                      <a:pt x="78297" y="46985"/>
                      <a:pt x="78421" y="57329"/>
                    </a:cubicBezTo>
                    <a:lnTo>
                      <a:pt x="78421" y="243924"/>
                    </a:lnTo>
                    <a:cubicBezTo>
                      <a:pt x="78421" y="253925"/>
                      <a:pt x="72337" y="258497"/>
                      <a:pt x="64828" y="254211"/>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03" name="Google Shape;603;p47"/>
              <p:cNvSpPr/>
              <p:nvPr/>
            </p:nvSpPr>
            <p:spPr>
              <a:xfrm>
                <a:off x="8099193" y="3142308"/>
                <a:ext cx="78420" cy="316963"/>
              </a:xfrm>
              <a:custGeom>
                <a:avLst/>
                <a:gdLst/>
                <a:ahLst/>
                <a:cxnLst/>
                <a:rect l="l" t="t" r="r" b="b"/>
                <a:pathLst>
                  <a:path w="78420" h="316963" extrusionOk="0">
                    <a:moveTo>
                      <a:pt x="64828" y="315266"/>
                    </a:moveTo>
                    <a:lnTo>
                      <a:pt x="13593" y="285548"/>
                    </a:lnTo>
                    <a:cubicBezTo>
                      <a:pt x="5181" y="279557"/>
                      <a:pt x="124" y="269889"/>
                      <a:pt x="0" y="259545"/>
                    </a:cubicBezTo>
                    <a:lnTo>
                      <a:pt x="0" y="11895"/>
                    </a:lnTo>
                    <a:cubicBezTo>
                      <a:pt x="0" y="1894"/>
                      <a:pt x="6084" y="-2678"/>
                      <a:pt x="13593" y="1608"/>
                    </a:cubicBezTo>
                    <a:lnTo>
                      <a:pt x="64828" y="31230"/>
                    </a:lnTo>
                    <a:cubicBezTo>
                      <a:pt x="73211" y="37260"/>
                      <a:pt x="78249" y="46899"/>
                      <a:pt x="78421" y="57234"/>
                    </a:cubicBezTo>
                    <a:lnTo>
                      <a:pt x="78421" y="305360"/>
                    </a:lnTo>
                    <a:cubicBezTo>
                      <a:pt x="78421" y="315266"/>
                      <a:pt x="72337" y="319648"/>
                      <a:pt x="64828" y="31526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604" name="Google Shape;604;p47"/>
            <p:cNvSpPr/>
            <p:nvPr/>
          </p:nvSpPr>
          <p:spPr>
            <a:xfrm>
              <a:off x="2810939" y="4355647"/>
              <a:ext cx="905825" cy="524291"/>
            </a:xfrm>
            <a:custGeom>
              <a:avLst/>
              <a:gdLst/>
              <a:ahLst/>
              <a:cxnLst/>
              <a:rect l="l" t="t" r="r" b="b"/>
              <a:pathLst>
                <a:path w="905825" h="524291" extrusionOk="0">
                  <a:moveTo>
                    <a:pt x="456810" y="505052"/>
                  </a:moveTo>
                  <a:lnTo>
                    <a:pt x="32483" y="259879"/>
                  </a:lnTo>
                  <a:cubicBezTo>
                    <a:pt x="-15615" y="231970"/>
                    <a:pt x="-9626" y="183679"/>
                    <a:pt x="45981" y="151294"/>
                  </a:cubicBezTo>
                  <a:lnTo>
                    <a:pt x="261376" y="26611"/>
                  </a:lnTo>
                  <a:cubicBezTo>
                    <a:pt x="316889" y="-5488"/>
                    <a:pt x="400632" y="-9298"/>
                    <a:pt x="449015" y="19277"/>
                  </a:cubicBezTo>
                  <a:lnTo>
                    <a:pt x="873342" y="264832"/>
                  </a:lnTo>
                  <a:cubicBezTo>
                    <a:pt x="921440" y="292645"/>
                    <a:pt x="915451" y="341032"/>
                    <a:pt x="859844" y="373322"/>
                  </a:cubicBezTo>
                  <a:lnTo>
                    <a:pt x="644449" y="498004"/>
                  </a:lnTo>
                  <a:cubicBezTo>
                    <a:pt x="588937" y="529627"/>
                    <a:pt x="505193" y="533627"/>
                    <a:pt x="456810" y="505052"/>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05" name="Google Shape;605;p47"/>
            <p:cNvSpPr/>
            <p:nvPr/>
          </p:nvSpPr>
          <p:spPr>
            <a:xfrm>
              <a:off x="2999385" y="3858955"/>
              <a:ext cx="906089" cy="910207"/>
            </a:xfrm>
            <a:custGeom>
              <a:avLst/>
              <a:gdLst/>
              <a:ahLst/>
              <a:cxnLst/>
              <a:rect l="l" t="t" r="r" b="b"/>
              <a:pathLst>
                <a:path w="906089" h="910207" extrusionOk="0">
                  <a:moveTo>
                    <a:pt x="906089" y="695706"/>
                  </a:moveTo>
                  <a:lnTo>
                    <a:pt x="906089" y="102203"/>
                  </a:lnTo>
                  <a:lnTo>
                    <a:pt x="23" y="0"/>
                  </a:lnTo>
                  <a:lnTo>
                    <a:pt x="23" y="597218"/>
                  </a:lnTo>
                  <a:lnTo>
                    <a:pt x="23" y="597218"/>
                  </a:lnTo>
                  <a:cubicBezTo>
                    <a:pt x="-547" y="615506"/>
                    <a:pt x="9528" y="632936"/>
                    <a:pt x="32342" y="645891"/>
                  </a:cubicBezTo>
                  <a:lnTo>
                    <a:pt x="456668" y="891445"/>
                  </a:lnTo>
                  <a:cubicBezTo>
                    <a:pt x="504766" y="919258"/>
                    <a:pt x="588795" y="915734"/>
                    <a:pt x="644307" y="883634"/>
                  </a:cubicBezTo>
                  <a:lnTo>
                    <a:pt x="859702" y="758952"/>
                  </a:lnTo>
                  <a:cubicBezTo>
                    <a:pt x="890975" y="740855"/>
                    <a:pt x="906565" y="717518"/>
                    <a:pt x="905614" y="695706"/>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06" name="Google Shape;606;p47"/>
            <p:cNvSpPr/>
            <p:nvPr/>
          </p:nvSpPr>
          <p:spPr>
            <a:xfrm>
              <a:off x="2999385" y="3718383"/>
              <a:ext cx="905566" cy="524522"/>
            </a:xfrm>
            <a:custGeom>
              <a:avLst/>
              <a:gdLst/>
              <a:ahLst/>
              <a:cxnLst/>
              <a:rect l="l" t="t" r="r" b="b"/>
              <a:pathLst>
                <a:path w="905566" h="524522" extrusionOk="0">
                  <a:moveTo>
                    <a:pt x="905519" y="307545"/>
                  </a:moveTo>
                  <a:lnTo>
                    <a:pt x="905519" y="242775"/>
                  </a:lnTo>
                  <a:lnTo>
                    <a:pt x="835843" y="242775"/>
                  </a:lnTo>
                  <a:lnTo>
                    <a:pt x="448874" y="18842"/>
                  </a:lnTo>
                  <a:cubicBezTo>
                    <a:pt x="400776" y="-9066"/>
                    <a:pt x="316747" y="-5542"/>
                    <a:pt x="261235" y="26557"/>
                  </a:cubicBezTo>
                  <a:lnTo>
                    <a:pt x="45839" y="151716"/>
                  </a:lnTo>
                  <a:cubicBezTo>
                    <a:pt x="42009" y="153897"/>
                    <a:pt x="38296" y="156279"/>
                    <a:pt x="34718" y="158860"/>
                  </a:cubicBezTo>
                  <a:lnTo>
                    <a:pt x="23" y="141048"/>
                  </a:lnTo>
                  <a:cubicBezTo>
                    <a:pt x="23" y="141048"/>
                    <a:pt x="23" y="209533"/>
                    <a:pt x="23" y="211819"/>
                  </a:cubicBezTo>
                  <a:lnTo>
                    <a:pt x="23" y="211819"/>
                  </a:lnTo>
                  <a:cubicBezTo>
                    <a:pt x="-547" y="229916"/>
                    <a:pt x="9528" y="247347"/>
                    <a:pt x="32342" y="260301"/>
                  </a:cubicBezTo>
                  <a:lnTo>
                    <a:pt x="456668" y="505760"/>
                  </a:lnTo>
                  <a:cubicBezTo>
                    <a:pt x="504766" y="533573"/>
                    <a:pt x="588795" y="530049"/>
                    <a:pt x="644307" y="497950"/>
                  </a:cubicBezTo>
                  <a:lnTo>
                    <a:pt x="859702" y="373363"/>
                  </a:lnTo>
                  <a:cubicBezTo>
                    <a:pt x="891926" y="354313"/>
                    <a:pt x="907230" y="330500"/>
                    <a:pt x="905424" y="308021"/>
                  </a:cubicBezTo>
                  <a:close/>
                </a:path>
              </a:pathLst>
            </a:custGeom>
            <a:solidFill>
              <a:srgbClr val="EDF0F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07" name="Google Shape;607;p47"/>
            <p:cNvSpPr/>
            <p:nvPr/>
          </p:nvSpPr>
          <p:spPr>
            <a:xfrm>
              <a:off x="2999243" y="3647851"/>
              <a:ext cx="905825" cy="524031"/>
            </a:xfrm>
            <a:custGeom>
              <a:avLst/>
              <a:gdLst/>
              <a:ahLst/>
              <a:cxnLst/>
              <a:rect l="l" t="t" r="r" b="b"/>
              <a:pathLst>
                <a:path w="905825" h="524031" extrusionOk="0">
                  <a:moveTo>
                    <a:pt x="456810" y="505236"/>
                  </a:moveTo>
                  <a:lnTo>
                    <a:pt x="32483" y="259777"/>
                  </a:lnTo>
                  <a:cubicBezTo>
                    <a:pt x="-15615" y="231964"/>
                    <a:pt x="-9626" y="183577"/>
                    <a:pt x="45981" y="151192"/>
                  </a:cubicBezTo>
                  <a:lnTo>
                    <a:pt x="261376" y="26605"/>
                  </a:lnTo>
                  <a:cubicBezTo>
                    <a:pt x="316889" y="-5589"/>
                    <a:pt x="400917" y="-9018"/>
                    <a:pt x="449015" y="18795"/>
                  </a:cubicBezTo>
                  <a:lnTo>
                    <a:pt x="873342" y="264254"/>
                  </a:lnTo>
                  <a:cubicBezTo>
                    <a:pt x="921440" y="292067"/>
                    <a:pt x="915451" y="340454"/>
                    <a:pt x="859844" y="372839"/>
                  </a:cubicBezTo>
                  <a:lnTo>
                    <a:pt x="644449" y="497426"/>
                  </a:lnTo>
                  <a:cubicBezTo>
                    <a:pt x="588937" y="529620"/>
                    <a:pt x="504908" y="533050"/>
                    <a:pt x="456810" y="505236"/>
                  </a:cubicBezTo>
                  <a:close/>
                </a:path>
              </a:pathLst>
            </a:custGeom>
            <a:solidFill>
              <a:srgbClr val="E2E5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08" name="Google Shape;608;p47"/>
            <p:cNvSpPr/>
            <p:nvPr/>
          </p:nvSpPr>
          <p:spPr>
            <a:xfrm>
              <a:off x="3230772" y="3780524"/>
              <a:ext cx="129655" cy="75042"/>
            </a:xfrm>
            <a:custGeom>
              <a:avLst/>
              <a:gdLst/>
              <a:ahLst/>
              <a:cxnLst/>
              <a:rect l="l" t="t" r="r" b="b"/>
              <a:pathLst>
                <a:path w="129655" h="75042" extrusionOk="0">
                  <a:moveTo>
                    <a:pt x="129655" y="37474"/>
                  </a:moveTo>
                  <a:lnTo>
                    <a:pt x="129655" y="13852"/>
                  </a:lnTo>
                  <a:lnTo>
                    <a:pt x="115207" y="13852"/>
                  </a:lnTo>
                  <a:lnTo>
                    <a:pt x="110739" y="10994"/>
                  </a:lnTo>
                  <a:cubicBezTo>
                    <a:pt x="81909" y="-3665"/>
                    <a:pt x="47841" y="-3665"/>
                    <a:pt x="19011" y="10994"/>
                  </a:cubicBezTo>
                  <a:cubicBezTo>
                    <a:pt x="16293" y="12575"/>
                    <a:pt x="13716" y="14395"/>
                    <a:pt x="11312" y="16424"/>
                  </a:cubicBezTo>
                  <a:lnTo>
                    <a:pt x="0" y="13852"/>
                  </a:lnTo>
                  <a:lnTo>
                    <a:pt x="0" y="37474"/>
                  </a:lnTo>
                  <a:cubicBezTo>
                    <a:pt x="1084" y="49123"/>
                    <a:pt x="8346" y="59286"/>
                    <a:pt x="19011" y="64049"/>
                  </a:cubicBezTo>
                  <a:cubicBezTo>
                    <a:pt x="47841" y="78708"/>
                    <a:pt x="81909" y="78708"/>
                    <a:pt x="110739" y="64049"/>
                  </a:cubicBezTo>
                  <a:cubicBezTo>
                    <a:pt x="121405" y="59305"/>
                    <a:pt x="128648" y="49123"/>
                    <a:pt x="129655" y="3747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09" name="Google Shape;609;p47"/>
            <p:cNvSpPr/>
            <p:nvPr/>
          </p:nvSpPr>
          <p:spPr>
            <a:xfrm>
              <a:off x="3230772" y="3756847"/>
              <a:ext cx="129655" cy="75056"/>
            </a:xfrm>
            <a:custGeom>
              <a:avLst/>
              <a:gdLst/>
              <a:ahLst/>
              <a:cxnLst/>
              <a:rect l="l" t="t" r="r" b="b"/>
              <a:pathLst>
                <a:path w="129655" h="75056" extrusionOk="0">
                  <a:moveTo>
                    <a:pt x="129655" y="37528"/>
                  </a:moveTo>
                  <a:cubicBezTo>
                    <a:pt x="129655" y="58255"/>
                    <a:pt x="100631" y="75057"/>
                    <a:pt x="64828" y="75057"/>
                  </a:cubicBezTo>
                  <a:cubicBezTo>
                    <a:pt x="29024" y="75057"/>
                    <a:pt x="0" y="58255"/>
                    <a:pt x="0" y="37528"/>
                  </a:cubicBezTo>
                  <a:cubicBezTo>
                    <a:pt x="0" y="16802"/>
                    <a:pt x="29024" y="0"/>
                    <a:pt x="64828" y="0"/>
                  </a:cubicBezTo>
                  <a:cubicBezTo>
                    <a:pt x="100631" y="0"/>
                    <a:pt x="129655" y="16802"/>
                    <a:pt x="129655" y="3752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10" name="Google Shape;610;p47"/>
            <p:cNvSpPr/>
            <p:nvPr/>
          </p:nvSpPr>
          <p:spPr>
            <a:xfrm>
              <a:off x="3393243" y="3872036"/>
              <a:ext cx="129623" cy="74995"/>
            </a:xfrm>
            <a:custGeom>
              <a:avLst/>
              <a:gdLst/>
              <a:ahLst/>
              <a:cxnLst/>
              <a:rect l="l" t="t" r="r" b="b"/>
              <a:pathLst>
                <a:path w="129623" h="74995" extrusionOk="0">
                  <a:moveTo>
                    <a:pt x="128018" y="45689"/>
                  </a:moveTo>
                  <a:cubicBezTo>
                    <a:pt x="124482" y="53623"/>
                    <a:pt x="118341" y="60110"/>
                    <a:pt x="110623" y="64072"/>
                  </a:cubicBezTo>
                  <a:cubicBezTo>
                    <a:pt x="81812" y="78636"/>
                    <a:pt x="47801" y="78636"/>
                    <a:pt x="18990" y="64072"/>
                  </a:cubicBezTo>
                  <a:cubicBezTo>
                    <a:pt x="11271" y="60110"/>
                    <a:pt x="5131" y="53623"/>
                    <a:pt x="1595" y="45689"/>
                  </a:cubicBezTo>
                  <a:cubicBezTo>
                    <a:pt x="-3158" y="33497"/>
                    <a:pt x="2735" y="20448"/>
                    <a:pt x="18990" y="10923"/>
                  </a:cubicBezTo>
                  <a:cubicBezTo>
                    <a:pt x="47801" y="-3641"/>
                    <a:pt x="81812" y="-3641"/>
                    <a:pt x="110623" y="10923"/>
                  </a:cubicBezTo>
                  <a:cubicBezTo>
                    <a:pt x="126972" y="19971"/>
                    <a:pt x="132771" y="33021"/>
                    <a:pt x="128018" y="45689"/>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11" name="Google Shape;611;p47"/>
            <p:cNvSpPr/>
            <p:nvPr/>
          </p:nvSpPr>
          <p:spPr>
            <a:xfrm>
              <a:off x="3395112" y="3888323"/>
              <a:ext cx="126148" cy="58707"/>
            </a:xfrm>
            <a:custGeom>
              <a:avLst/>
              <a:gdLst/>
              <a:ahLst/>
              <a:cxnLst/>
              <a:rect l="l" t="t" r="r" b="b"/>
              <a:pathLst>
                <a:path w="126148" h="58707" extrusionOk="0">
                  <a:moveTo>
                    <a:pt x="126149" y="29401"/>
                  </a:moveTo>
                  <a:cubicBezTo>
                    <a:pt x="122613" y="37336"/>
                    <a:pt x="116472" y="43822"/>
                    <a:pt x="108754" y="47784"/>
                  </a:cubicBezTo>
                  <a:cubicBezTo>
                    <a:pt x="79942" y="62348"/>
                    <a:pt x="45932" y="62348"/>
                    <a:pt x="17120" y="47784"/>
                  </a:cubicBezTo>
                  <a:cubicBezTo>
                    <a:pt x="6959" y="47051"/>
                    <a:pt x="-683" y="38202"/>
                    <a:pt x="48" y="28030"/>
                  </a:cubicBezTo>
                  <a:cubicBezTo>
                    <a:pt x="704" y="18867"/>
                    <a:pt x="7976" y="11580"/>
                    <a:pt x="17120" y="10923"/>
                  </a:cubicBezTo>
                  <a:cubicBezTo>
                    <a:pt x="45932" y="-3641"/>
                    <a:pt x="79942" y="-3641"/>
                    <a:pt x="108754" y="10923"/>
                  </a:cubicBezTo>
                  <a:cubicBezTo>
                    <a:pt x="116491" y="14904"/>
                    <a:pt x="122632" y="21429"/>
                    <a:pt x="126149" y="2940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12" name="Google Shape;612;p47"/>
            <p:cNvSpPr/>
            <p:nvPr/>
          </p:nvSpPr>
          <p:spPr>
            <a:xfrm>
              <a:off x="3543979" y="3964737"/>
              <a:ext cx="129655" cy="75042"/>
            </a:xfrm>
            <a:custGeom>
              <a:avLst/>
              <a:gdLst/>
              <a:ahLst/>
              <a:cxnLst/>
              <a:rect l="l" t="t" r="r" b="b"/>
              <a:pathLst>
                <a:path w="129655" h="75042" extrusionOk="0">
                  <a:moveTo>
                    <a:pt x="129655" y="37474"/>
                  </a:moveTo>
                  <a:lnTo>
                    <a:pt x="129655" y="13852"/>
                  </a:lnTo>
                  <a:lnTo>
                    <a:pt x="115207" y="13852"/>
                  </a:lnTo>
                  <a:lnTo>
                    <a:pt x="110739" y="10994"/>
                  </a:lnTo>
                  <a:cubicBezTo>
                    <a:pt x="81909" y="-3665"/>
                    <a:pt x="47841" y="-3665"/>
                    <a:pt x="19011" y="10994"/>
                  </a:cubicBezTo>
                  <a:cubicBezTo>
                    <a:pt x="16321" y="12585"/>
                    <a:pt x="13745" y="14366"/>
                    <a:pt x="11312" y="16328"/>
                  </a:cubicBezTo>
                  <a:lnTo>
                    <a:pt x="0" y="13852"/>
                  </a:lnTo>
                  <a:lnTo>
                    <a:pt x="0" y="37474"/>
                  </a:lnTo>
                  <a:cubicBezTo>
                    <a:pt x="1084" y="49123"/>
                    <a:pt x="8346" y="59286"/>
                    <a:pt x="19011" y="64049"/>
                  </a:cubicBezTo>
                  <a:cubicBezTo>
                    <a:pt x="47841" y="78708"/>
                    <a:pt x="81909" y="78708"/>
                    <a:pt x="110739" y="64049"/>
                  </a:cubicBezTo>
                  <a:cubicBezTo>
                    <a:pt x="121405" y="59305"/>
                    <a:pt x="128648" y="49123"/>
                    <a:pt x="129655" y="3747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13" name="Google Shape;613;p47"/>
            <p:cNvSpPr/>
            <p:nvPr/>
          </p:nvSpPr>
          <p:spPr>
            <a:xfrm>
              <a:off x="3543979" y="3941061"/>
              <a:ext cx="129655" cy="75056"/>
            </a:xfrm>
            <a:custGeom>
              <a:avLst/>
              <a:gdLst/>
              <a:ahLst/>
              <a:cxnLst/>
              <a:rect l="l" t="t" r="r" b="b"/>
              <a:pathLst>
                <a:path w="129655" h="75056" extrusionOk="0">
                  <a:moveTo>
                    <a:pt x="129655" y="37529"/>
                  </a:moveTo>
                  <a:cubicBezTo>
                    <a:pt x="129655" y="58255"/>
                    <a:pt x="100631" y="75057"/>
                    <a:pt x="64828" y="75057"/>
                  </a:cubicBezTo>
                  <a:cubicBezTo>
                    <a:pt x="29024" y="75057"/>
                    <a:pt x="0" y="58255"/>
                    <a:pt x="0" y="37529"/>
                  </a:cubicBezTo>
                  <a:cubicBezTo>
                    <a:pt x="0" y="16802"/>
                    <a:pt x="29024" y="0"/>
                    <a:pt x="64828" y="0"/>
                  </a:cubicBezTo>
                  <a:cubicBezTo>
                    <a:pt x="100631" y="0"/>
                    <a:pt x="129655" y="16802"/>
                    <a:pt x="129655" y="3752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14" name="Google Shape;614;p47"/>
            <p:cNvSpPr/>
            <p:nvPr/>
          </p:nvSpPr>
          <p:spPr>
            <a:xfrm>
              <a:off x="5673026" y="4464079"/>
              <a:ext cx="468241" cy="270891"/>
            </a:xfrm>
            <a:custGeom>
              <a:avLst/>
              <a:gdLst/>
              <a:ahLst/>
              <a:cxnLst/>
              <a:rect l="l" t="t" r="r" b="b"/>
              <a:pathLst>
                <a:path w="468241" h="270891" extrusionOk="0">
                  <a:moveTo>
                    <a:pt x="468242" y="135445"/>
                  </a:moveTo>
                  <a:cubicBezTo>
                    <a:pt x="468242" y="210250"/>
                    <a:pt x="363422" y="270891"/>
                    <a:pt x="234121" y="270891"/>
                  </a:cubicBezTo>
                  <a:cubicBezTo>
                    <a:pt x="104819" y="270891"/>
                    <a:pt x="0" y="210250"/>
                    <a:pt x="0" y="135445"/>
                  </a:cubicBezTo>
                  <a:cubicBezTo>
                    <a:pt x="0" y="60641"/>
                    <a:pt x="104819" y="0"/>
                    <a:pt x="234121" y="0"/>
                  </a:cubicBezTo>
                  <a:cubicBezTo>
                    <a:pt x="363422" y="0"/>
                    <a:pt x="468242" y="60641"/>
                    <a:pt x="468242" y="135445"/>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15" name="Google Shape;615;p47"/>
            <p:cNvSpPr/>
            <p:nvPr/>
          </p:nvSpPr>
          <p:spPr>
            <a:xfrm>
              <a:off x="5819482" y="3280817"/>
              <a:ext cx="243195" cy="356577"/>
            </a:xfrm>
            <a:custGeom>
              <a:avLst/>
              <a:gdLst/>
              <a:ahLst/>
              <a:cxnLst/>
              <a:rect l="l" t="t" r="r" b="b"/>
              <a:pathLst>
                <a:path w="243195" h="356577" extrusionOk="0">
                  <a:moveTo>
                    <a:pt x="85669" y="11781"/>
                  </a:moveTo>
                  <a:cubicBezTo>
                    <a:pt x="95174" y="-3744"/>
                    <a:pt x="169318" y="-14031"/>
                    <a:pt x="193652" y="48738"/>
                  </a:cubicBezTo>
                  <a:cubicBezTo>
                    <a:pt x="203157" y="72551"/>
                    <a:pt x="201446" y="133416"/>
                    <a:pt x="209145" y="171611"/>
                  </a:cubicBezTo>
                  <a:cubicBezTo>
                    <a:pt x="216845" y="209806"/>
                    <a:pt x="235000" y="231523"/>
                    <a:pt x="241559" y="262479"/>
                  </a:cubicBezTo>
                  <a:cubicBezTo>
                    <a:pt x="248118" y="293436"/>
                    <a:pt x="237472" y="345442"/>
                    <a:pt x="162854" y="354681"/>
                  </a:cubicBezTo>
                  <a:cubicBezTo>
                    <a:pt x="88236" y="363921"/>
                    <a:pt x="30917" y="337632"/>
                    <a:pt x="13332" y="313819"/>
                  </a:cubicBezTo>
                  <a:cubicBezTo>
                    <a:pt x="-4253" y="290007"/>
                    <a:pt x="-4634" y="239334"/>
                    <a:pt x="13332" y="212092"/>
                  </a:cubicBezTo>
                  <a:cubicBezTo>
                    <a:pt x="31297" y="184851"/>
                    <a:pt x="45556" y="162848"/>
                    <a:pt x="45080" y="127415"/>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16" name="Google Shape;616;p47"/>
            <p:cNvSpPr/>
            <p:nvPr/>
          </p:nvSpPr>
          <p:spPr>
            <a:xfrm>
              <a:off x="5837923" y="3277536"/>
              <a:ext cx="116085" cy="143945"/>
            </a:xfrm>
            <a:custGeom>
              <a:avLst/>
              <a:gdLst/>
              <a:ahLst/>
              <a:cxnLst/>
              <a:rect l="l" t="t" r="r" b="b"/>
              <a:pathLst>
                <a:path w="116085" h="143945" extrusionOk="0">
                  <a:moveTo>
                    <a:pt x="116086" y="4300"/>
                  </a:moveTo>
                  <a:cubicBezTo>
                    <a:pt x="116086" y="4300"/>
                    <a:pt x="60383" y="-11798"/>
                    <a:pt x="26639" y="18301"/>
                  </a:cubicBezTo>
                  <a:cubicBezTo>
                    <a:pt x="3978" y="39285"/>
                    <a:pt x="-5176" y="71137"/>
                    <a:pt x="2875" y="100979"/>
                  </a:cubicBezTo>
                  <a:cubicBezTo>
                    <a:pt x="7343" y="118600"/>
                    <a:pt x="16373" y="142603"/>
                    <a:pt x="30346" y="143936"/>
                  </a:cubicBezTo>
                  <a:cubicBezTo>
                    <a:pt x="44319" y="145270"/>
                    <a:pt x="116086" y="4300"/>
                    <a:pt x="116086" y="4300"/>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17" name="Google Shape;617;p47"/>
            <p:cNvSpPr/>
            <p:nvPr/>
          </p:nvSpPr>
          <p:spPr>
            <a:xfrm>
              <a:off x="5860663" y="3433950"/>
              <a:ext cx="143677" cy="161015"/>
            </a:xfrm>
            <a:custGeom>
              <a:avLst/>
              <a:gdLst/>
              <a:ahLst/>
              <a:cxnLst/>
              <a:rect l="l" t="t" r="r" b="b"/>
              <a:pathLst>
                <a:path w="143677" h="161015" extrusionOk="0">
                  <a:moveTo>
                    <a:pt x="114638" y="0"/>
                  </a:moveTo>
                  <a:cubicBezTo>
                    <a:pt x="114638" y="0"/>
                    <a:pt x="110931" y="62103"/>
                    <a:pt x="112072" y="66675"/>
                  </a:cubicBezTo>
                  <a:cubicBezTo>
                    <a:pt x="113212" y="71247"/>
                    <a:pt x="136406" y="76200"/>
                    <a:pt x="142965" y="81153"/>
                  </a:cubicBezTo>
                  <a:cubicBezTo>
                    <a:pt x="149524" y="86106"/>
                    <a:pt x="109220" y="149638"/>
                    <a:pt x="88783" y="158972"/>
                  </a:cubicBezTo>
                  <a:cubicBezTo>
                    <a:pt x="68346" y="168307"/>
                    <a:pt x="4944" y="144399"/>
                    <a:pt x="477" y="112871"/>
                  </a:cubicBezTo>
                  <a:cubicBezTo>
                    <a:pt x="-3515" y="83725"/>
                    <a:pt x="18632" y="61151"/>
                    <a:pt x="27187" y="53245"/>
                  </a:cubicBezTo>
                  <a:cubicBezTo>
                    <a:pt x="32995" y="52692"/>
                    <a:pt x="38841" y="52531"/>
                    <a:pt x="44678" y="52769"/>
                  </a:cubicBezTo>
                  <a:lnTo>
                    <a:pt x="46579" y="22670"/>
                  </a:lnTo>
                  <a:cubicBezTo>
                    <a:pt x="74335" y="13811"/>
                    <a:pt x="114638" y="0"/>
                    <a:pt x="114638"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18" name="Google Shape;618;p47"/>
            <p:cNvSpPr/>
            <p:nvPr/>
          </p:nvSpPr>
          <p:spPr>
            <a:xfrm>
              <a:off x="5729287" y="3551002"/>
              <a:ext cx="121787" cy="284211"/>
            </a:xfrm>
            <a:custGeom>
              <a:avLst/>
              <a:gdLst/>
              <a:ahLst/>
              <a:cxnLst/>
              <a:rect l="l" t="t" r="r" b="b"/>
              <a:pathLst>
                <a:path w="121787" h="284211" extrusionOk="0">
                  <a:moveTo>
                    <a:pt x="96303" y="391"/>
                  </a:moveTo>
                  <a:cubicBezTo>
                    <a:pt x="96303" y="-1418"/>
                    <a:pt x="86797" y="3630"/>
                    <a:pt x="86797" y="3725"/>
                  </a:cubicBezTo>
                  <a:cubicBezTo>
                    <a:pt x="86797" y="3820"/>
                    <a:pt x="82330" y="163269"/>
                    <a:pt x="74535" y="177747"/>
                  </a:cubicBezTo>
                  <a:lnTo>
                    <a:pt x="74535" y="177747"/>
                  </a:lnTo>
                  <a:cubicBezTo>
                    <a:pt x="54669" y="211560"/>
                    <a:pt x="2103" y="268901"/>
                    <a:pt x="772" y="275283"/>
                  </a:cubicBezTo>
                  <a:cubicBezTo>
                    <a:pt x="-3125" y="294333"/>
                    <a:pt x="8092" y="277283"/>
                    <a:pt x="26152" y="275283"/>
                  </a:cubicBezTo>
                  <a:cubicBezTo>
                    <a:pt x="36323" y="274044"/>
                    <a:pt x="96113" y="213466"/>
                    <a:pt x="109516" y="199654"/>
                  </a:cubicBezTo>
                  <a:lnTo>
                    <a:pt x="110371" y="200131"/>
                  </a:lnTo>
                  <a:lnTo>
                    <a:pt x="110371" y="198607"/>
                  </a:lnTo>
                  <a:lnTo>
                    <a:pt x="112082" y="196797"/>
                  </a:lnTo>
                  <a:cubicBezTo>
                    <a:pt x="112424" y="192482"/>
                    <a:pt x="112424" y="188158"/>
                    <a:pt x="112082" y="183843"/>
                  </a:cubicBezTo>
                  <a:cubicBezTo>
                    <a:pt x="137272" y="10583"/>
                    <a:pt x="106664" y="-942"/>
                    <a:pt x="96303" y="391"/>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19" name="Google Shape;619;p47"/>
            <p:cNvSpPr/>
            <p:nvPr/>
          </p:nvSpPr>
          <p:spPr>
            <a:xfrm>
              <a:off x="5818929" y="3486611"/>
              <a:ext cx="209320" cy="241045"/>
            </a:xfrm>
            <a:custGeom>
              <a:avLst/>
              <a:gdLst/>
              <a:ahLst/>
              <a:cxnLst/>
              <a:rect l="l" t="t" r="r" b="b"/>
              <a:pathLst>
                <a:path w="209320" h="241045" extrusionOk="0">
                  <a:moveTo>
                    <a:pt x="164832" y="20110"/>
                  </a:moveTo>
                  <a:cubicBezTo>
                    <a:pt x="182322" y="22777"/>
                    <a:pt x="202189" y="32111"/>
                    <a:pt x="204945" y="41636"/>
                  </a:cubicBezTo>
                  <a:cubicBezTo>
                    <a:pt x="212141" y="76098"/>
                    <a:pt x="210439" y="111835"/>
                    <a:pt x="200002" y="145459"/>
                  </a:cubicBezTo>
                  <a:cubicBezTo>
                    <a:pt x="184889" y="185464"/>
                    <a:pt x="174718" y="210895"/>
                    <a:pt x="165973" y="228136"/>
                  </a:cubicBezTo>
                  <a:cubicBezTo>
                    <a:pt x="165973" y="228136"/>
                    <a:pt x="90594" y="260521"/>
                    <a:pt x="29758" y="222706"/>
                  </a:cubicBezTo>
                  <a:cubicBezTo>
                    <a:pt x="29758" y="222706"/>
                    <a:pt x="25576" y="179844"/>
                    <a:pt x="25291" y="156889"/>
                  </a:cubicBezTo>
                  <a:cubicBezTo>
                    <a:pt x="-30792" y="107835"/>
                    <a:pt x="17211" y="47351"/>
                    <a:pt x="64739" y="393"/>
                  </a:cubicBezTo>
                  <a:cubicBezTo>
                    <a:pt x="70433" y="-131"/>
                    <a:pt x="76155" y="-131"/>
                    <a:pt x="81849" y="393"/>
                  </a:cubicBezTo>
                  <a:cubicBezTo>
                    <a:pt x="81849" y="393"/>
                    <a:pt x="39454" y="50685"/>
                    <a:pt x="68921" y="79260"/>
                  </a:cubicBezTo>
                  <a:cubicBezTo>
                    <a:pt x="132133" y="59638"/>
                    <a:pt x="144680" y="31063"/>
                    <a:pt x="164832" y="2011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20" name="Google Shape;620;p47"/>
            <p:cNvSpPr/>
            <p:nvPr/>
          </p:nvSpPr>
          <p:spPr>
            <a:xfrm>
              <a:off x="5856166" y="3289038"/>
              <a:ext cx="154042" cy="190250"/>
            </a:xfrm>
            <a:custGeom>
              <a:avLst/>
              <a:gdLst/>
              <a:ahLst/>
              <a:cxnLst/>
              <a:rect l="l" t="t" r="r" b="b"/>
              <a:pathLst>
                <a:path w="154042" h="190250" extrusionOk="0">
                  <a:moveTo>
                    <a:pt x="3263" y="67854"/>
                  </a:moveTo>
                  <a:lnTo>
                    <a:pt x="3263" y="67854"/>
                  </a:lnTo>
                  <a:cubicBezTo>
                    <a:pt x="9442" y="27945"/>
                    <a:pt x="38244" y="-2250"/>
                    <a:pt x="79308" y="132"/>
                  </a:cubicBezTo>
                  <a:cubicBezTo>
                    <a:pt x="122872" y="2484"/>
                    <a:pt x="156274" y="39784"/>
                    <a:pt x="153926" y="83437"/>
                  </a:cubicBezTo>
                  <a:cubicBezTo>
                    <a:pt x="152586" y="108288"/>
                    <a:pt x="139668" y="131053"/>
                    <a:pt x="119041" y="144912"/>
                  </a:cubicBezTo>
                  <a:cubicBezTo>
                    <a:pt x="117624" y="150960"/>
                    <a:pt x="115486" y="156808"/>
                    <a:pt x="112672" y="162342"/>
                  </a:cubicBezTo>
                  <a:cubicBezTo>
                    <a:pt x="98129" y="179297"/>
                    <a:pt x="59441" y="190060"/>
                    <a:pt x="46704" y="190251"/>
                  </a:cubicBezTo>
                  <a:cubicBezTo>
                    <a:pt x="35677" y="190251"/>
                    <a:pt x="26172" y="180059"/>
                    <a:pt x="15811" y="162914"/>
                  </a:cubicBezTo>
                  <a:cubicBezTo>
                    <a:pt x="-5672" y="127195"/>
                    <a:pt x="-158" y="87571"/>
                    <a:pt x="3263" y="67854"/>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21" name="Google Shape;621;p47"/>
            <p:cNvSpPr/>
            <p:nvPr/>
          </p:nvSpPr>
          <p:spPr>
            <a:xfrm>
              <a:off x="5862376" y="3287995"/>
              <a:ext cx="154704" cy="145954"/>
            </a:xfrm>
            <a:custGeom>
              <a:avLst/>
              <a:gdLst/>
              <a:ahLst/>
              <a:cxnLst/>
              <a:rect l="l" t="t" r="r" b="b"/>
              <a:pathLst>
                <a:path w="154704" h="145954" extrusionOk="0">
                  <a:moveTo>
                    <a:pt x="85930" y="1937"/>
                  </a:moveTo>
                  <a:cubicBezTo>
                    <a:pt x="114447" y="7557"/>
                    <a:pt x="138400" y="15748"/>
                    <a:pt x="146290" y="44038"/>
                  </a:cubicBezTo>
                  <a:cubicBezTo>
                    <a:pt x="151613" y="63659"/>
                    <a:pt x="158647" y="101188"/>
                    <a:pt x="151993" y="116523"/>
                  </a:cubicBezTo>
                  <a:lnTo>
                    <a:pt x="147811" y="127857"/>
                  </a:lnTo>
                  <a:lnTo>
                    <a:pt x="112926" y="145955"/>
                  </a:lnTo>
                  <a:cubicBezTo>
                    <a:pt x="112926" y="145955"/>
                    <a:pt x="96576" y="132334"/>
                    <a:pt x="101709" y="92424"/>
                  </a:cubicBezTo>
                  <a:cubicBezTo>
                    <a:pt x="101510" y="87043"/>
                    <a:pt x="99798" y="81823"/>
                    <a:pt x="96766" y="77375"/>
                  </a:cubicBezTo>
                  <a:cubicBezTo>
                    <a:pt x="94580" y="73594"/>
                    <a:pt x="92954" y="69517"/>
                    <a:pt x="91919" y="65278"/>
                  </a:cubicBezTo>
                  <a:cubicBezTo>
                    <a:pt x="87774" y="54496"/>
                    <a:pt x="79685" y="45704"/>
                    <a:pt x="69295" y="40704"/>
                  </a:cubicBezTo>
                  <a:cubicBezTo>
                    <a:pt x="43345" y="26130"/>
                    <a:pt x="5323" y="38704"/>
                    <a:pt x="0" y="44038"/>
                  </a:cubicBezTo>
                  <a:cubicBezTo>
                    <a:pt x="15142" y="11452"/>
                    <a:pt x="50959" y="-6102"/>
                    <a:pt x="85930" y="1937"/>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22" name="Google Shape;622;p47"/>
            <p:cNvSpPr/>
            <p:nvPr/>
          </p:nvSpPr>
          <p:spPr>
            <a:xfrm>
              <a:off x="5888298" y="4552945"/>
              <a:ext cx="121626" cy="93085"/>
            </a:xfrm>
            <a:custGeom>
              <a:avLst/>
              <a:gdLst/>
              <a:ahLst/>
              <a:cxnLst/>
              <a:rect l="l" t="t" r="r" b="b"/>
              <a:pathLst>
                <a:path w="121626" h="93085" extrusionOk="0">
                  <a:moveTo>
                    <a:pt x="112478" y="2"/>
                  </a:moveTo>
                  <a:cubicBezTo>
                    <a:pt x="97840" y="11908"/>
                    <a:pt x="75121" y="3717"/>
                    <a:pt x="74456" y="4765"/>
                  </a:cubicBezTo>
                  <a:cubicBezTo>
                    <a:pt x="57422" y="19395"/>
                    <a:pt x="39590" y="33073"/>
                    <a:pt x="21035" y="45722"/>
                  </a:cubicBezTo>
                  <a:cubicBezTo>
                    <a:pt x="11529" y="52866"/>
                    <a:pt x="-2254" y="62486"/>
                    <a:pt x="313" y="76202"/>
                  </a:cubicBezTo>
                  <a:cubicBezTo>
                    <a:pt x="4875" y="100872"/>
                    <a:pt x="44228" y="93347"/>
                    <a:pt x="59057" y="85727"/>
                  </a:cubicBezTo>
                  <a:cubicBezTo>
                    <a:pt x="73886" y="78107"/>
                    <a:pt x="86053" y="65725"/>
                    <a:pt x="100121" y="57152"/>
                  </a:cubicBezTo>
                  <a:cubicBezTo>
                    <a:pt x="110102" y="50961"/>
                    <a:pt x="119987" y="47627"/>
                    <a:pt x="121604" y="35054"/>
                  </a:cubicBezTo>
                  <a:cubicBezTo>
                    <a:pt x="122079" y="27149"/>
                    <a:pt x="115045" y="-284"/>
                    <a:pt x="112478"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23" name="Google Shape;623;p47"/>
            <p:cNvSpPr/>
            <p:nvPr/>
          </p:nvSpPr>
          <p:spPr>
            <a:xfrm>
              <a:off x="5888421" y="4582665"/>
              <a:ext cx="121131" cy="63346"/>
            </a:xfrm>
            <a:custGeom>
              <a:avLst/>
              <a:gdLst/>
              <a:ahLst/>
              <a:cxnLst/>
              <a:rect l="l" t="t" r="r" b="b"/>
              <a:pathLst>
                <a:path w="121131" h="63346" extrusionOk="0">
                  <a:moveTo>
                    <a:pt x="120910" y="0"/>
                  </a:moveTo>
                  <a:cubicBezTo>
                    <a:pt x="118914" y="12192"/>
                    <a:pt x="109219" y="15526"/>
                    <a:pt x="99238" y="21717"/>
                  </a:cubicBezTo>
                  <a:cubicBezTo>
                    <a:pt x="84979" y="30575"/>
                    <a:pt x="72432" y="43434"/>
                    <a:pt x="57604" y="50959"/>
                  </a:cubicBezTo>
                  <a:cubicBezTo>
                    <a:pt x="42775" y="58484"/>
                    <a:pt x="9601" y="64770"/>
                    <a:pt x="0" y="47244"/>
                  </a:cubicBezTo>
                  <a:cubicBezTo>
                    <a:pt x="5228" y="70961"/>
                    <a:pt x="43916" y="63532"/>
                    <a:pt x="58554" y="56007"/>
                  </a:cubicBezTo>
                  <a:cubicBezTo>
                    <a:pt x="73193" y="48482"/>
                    <a:pt x="85550" y="36004"/>
                    <a:pt x="99618" y="27432"/>
                  </a:cubicBezTo>
                  <a:cubicBezTo>
                    <a:pt x="109599" y="21241"/>
                    <a:pt x="119484" y="17907"/>
                    <a:pt x="121101" y="5334"/>
                  </a:cubicBezTo>
                  <a:cubicBezTo>
                    <a:pt x="121177" y="3553"/>
                    <a:pt x="121110" y="1772"/>
                    <a:pt x="120910"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24" name="Google Shape;624;p47"/>
            <p:cNvSpPr/>
            <p:nvPr/>
          </p:nvSpPr>
          <p:spPr>
            <a:xfrm>
              <a:off x="5795742" y="4532466"/>
              <a:ext cx="111395" cy="86487"/>
            </a:xfrm>
            <a:custGeom>
              <a:avLst/>
              <a:gdLst/>
              <a:ahLst/>
              <a:cxnLst/>
              <a:rect l="l" t="t" r="r" b="b"/>
              <a:pathLst>
                <a:path w="111395" h="86487" extrusionOk="0">
                  <a:moveTo>
                    <a:pt x="102659" y="2"/>
                  </a:moveTo>
                  <a:cubicBezTo>
                    <a:pt x="89257" y="10956"/>
                    <a:pt x="69105" y="4765"/>
                    <a:pt x="68154" y="5812"/>
                  </a:cubicBezTo>
                  <a:cubicBezTo>
                    <a:pt x="52537" y="19109"/>
                    <a:pt x="36225" y="31578"/>
                    <a:pt x="19296" y="43151"/>
                  </a:cubicBezTo>
                  <a:cubicBezTo>
                    <a:pt x="10931" y="49723"/>
                    <a:pt x="-2091" y="58486"/>
                    <a:pt x="285" y="71059"/>
                  </a:cubicBezTo>
                  <a:cubicBezTo>
                    <a:pt x="4467" y="93633"/>
                    <a:pt x="40493" y="86680"/>
                    <a:pt x="54181" y="79822"/>
                  </a:cubicBezTo>
                  <a:cubicBezTo>
                    <a:pt x="67869" y="72964"/>
                    <a:pt x="78800" y="61438"/>
                    <a:pt x="91728" y="53437"/>
                  </a:cubicBezTo>
                  <a:cubicBezTo>
                    <a:pt x="101234" y="47722"/>
                    <a:pt x="109884" y="44770"/>
                    <a:pt x="111309" y="33149"/>
                  </a:cubicBezTo>
                  <a:cubicBezTo>
                    <a:pt x="112260" y="26101"/>
                    <a:pt x="105036" y="-283"/>
                    <a:pt x="102659"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25" name="Google Shape;625;p47"/>
            <p:cNvSpPr/>
            <p:nvPr/>
          </p:nvSpPr>
          <p:spPr>
            <a:xfrm>
              <a:off x="5796313" y="4560948"/>
              <a:ext cx="110894" cy="58013"/>
            </a:xfrm>
            <a:custGeom>
              <a:avLst/>
              <a:gdLst/>
              <a:ahLst/>
              <a:cxnLst/>
              <a:rect l="l" t="t" r="r" b="b"/>
              <a:pathLst>
                <a:path w="110894" h="58013" extrusionOk="0">
                  <a:moveTo>
                    <a:pt x="110644" y="0"/>
                  </a:moveTo>
                  <a:cubicBezTo>
                    <a:pt x="108838" y="11144"/>
                    <a:pt x="99903" y="14192"/>
                    <a:pt x="90778" y="19812"/>
                  </a:cubicBezTo>
                  <a:cubicBezTo>
                    <a:pt x="77755" y="28004"/>
                    <a:pt x="66254" y="39719"/>
                    <a:pt x="52756" y="46672"/>
                  </a:cubicBezTo>
                  <a:cubicBezTo>
                    <a:pt x="39258" y="53626"/>
                    <a:pt x="8840" y="59341"/>
                    <a:pt x="0" y="43244"/>
                  </a:cubicBezTo>
                  <a:cubicBezTo>
                    <a:pt x="4753" y="64961"/>
                    <a:pt x="40208" y="58198"/>
                    <a:pt x="53706" y="51340"/>
                  </a:cubicBezTo>
                  <a:cubicBezTo>
                    <a:pt x="67204" y="44482"/>
                    <a:pt x="78325" y="32956"/>
                    <a:pt x="91253" y="24955"/>
                  </a:cubicBezTo>
                  <a:cubicBezTo>
                    <a:pt x="100758" y="19240"/>
                    <a:pt x="109408" y="16288"/>
                    <a:pt x="110834" y="4667"/>
                  </a:cubicBezTo>
                  <a:cubicBezTo>
                    <a:pt x="110958" y="3105"/>
                    <a:pt x="110891" y="1543"/>
                    <a:pt x="110644"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26" name="Google Shape;626;p47"/>
            <p:cNvSpPr/>
            <p:nvPr/>
          </p:nvSpPr>
          <p:spPr>
            <a:xfrm>
              <a:off x="5813683" y="3728558"/>
              <a:ext cx="237954" cy="833275"/>
            </a:xfrm>
            <a:custGeom>
              <a:avLst/>
              <a:gdLst/>
              <a:ahLst/>
              <a:cxnLst/>
              <a:rect l="l" t="t" r="r" b="b"/>
              <a:pathLst>
                <a:path w="237954" h="833275" extrusionOk="0">
                  <a:moveTo>
                    <a:pt x="6013" y="123825"/>
                  </a:moveTo>
                  <a:cubicBezTo>
                    <a:pt x="12477" y="73342"/>
                    <a:pt x="31013" y="0"/>
                    <a:pt x="31013" y="0"/>
                  </a:cubicBezTo>
                  <a:cubicBezTo>
                    <a:pt x="48541" y="8201"/>
                    <a:pt x="67495" y="12897"/>
                    <a:pt x="86810" y="13811"/>
                  </a:cubicBezTo>
                  <a:cubicBezTo>
                    <a:pt x="115136" y="13716"/>
                    <a:pt x="143396" y="10973"/>
                    <a:pt x="171219" y="5620"/>
                  </a:cubicBezTo>
                  <a:cubicBezTo>
                    <a:pt x="180287" y="21517"/>
                    <a:pt x="190220" y="36909"/>
                    <a:pt x="200971" y="51721"/>
                  </a:cubicBezTo>
                  <a:cubicBezTo>
                    <a:pt x="215515" y="71914"/>
                    <a:pt x="243746" y="116109"/>
                    <a:pt x="236902" y="193357"/>
                  </a:cubicBezTo>
                  <a:cubicBezTo>
                    <a:pt x="232435" y="243840"/>
                    <a:pt x="204203" y="458248"/>
                    <a:pt x="204203" y="458248"/>
                  </a:cubicBezTo>
                  <a:cubicBezTo>
                    <a:pt x="215201" y="494290"/>
                    <a:pt x="221056" y="531714"/>
                    <a:pt x="221598" y="569405"/>
                  </a:cubicBezTo>
                  <a:cubicBezTo>
                    <a:pt x="218937" y="614229"/>
                    <a:pt x="213024" y="658796"/>
                    <a:pt x="203918" y="702755"/>
                  </a:cubicBezTo>
                  <a:lnTo>
                    <a:pt x="187093" y="824389"/>
                  </a:lnTo>
                  <a:cubicBezTo>
                    <a:pt x="187093" y="824389"/>
                    <a:pt x="164660" y="840676"/>
                    <a:pt x="149071" y="829151"/>
                  </a:cubicBezTo>
                  <a:lnTo>
                    <a:pt x="151067" y="710089"/>
                  </a:lnTo>
                  <a:cubicBezTo>
                    <a:pt x="149166" y="680942"/>
                    <a:pt x="146219" y="637984"/>
                    <a:pt x="144413" y="610552"/>
                  </a:cubicBezTo>
                  <a:cubicBezTo>
                    <a:pt x="141371" y="565785"/>
                    <a:pt x="133387" y="494824"/>
                    <a:pt x="131106" y="477202"/>
                  </a:cubicBezTo>
                  <a:cubicBezTo>
                    <a:pt x="128824" y="459581"/>
                    <a:pt x="123121" y="428434"/>
                    <a:pt x="120364" y="393763"/>
                  </a:cubicBezTo>
                  <a:cubicBezTo>
                    <a:pt x="117608" y="359092"/>
                    <a:pt x="104680" y="182594"/>
                    <a:pt x="104680" y="182594"/>
                  </a:cubicBezTo>
                  <a:lnTo>
                    <a:pt x="102874" y="215646"/>
                  </a:lnTo>
                  <a:cubicBezTo>
                    <a:pt x="102874" y="215646"/>
                    <a:pt x="101068" y="269272"/>
                    <a:pt x="93369" y="335470"/>
                  </a:cubicBezTo>
                  <a:cubicBezTo>
                    <a:pt x="85669" y="401669"/>
                    <a:pt x="83008" y="430720"/>
                    <a:pt x="83008" y="430720"/>
                  </a:cubicBezTo>
                  <a:cubicBezTo>
                    <a:pt x="90308" y="444074"/>
                    <a:pt x="95412" y="458514"/>
                    <a:pt x="98121" y="473488"/>
                  </a:cubicBezTo>
                  <a:cubicBezTo>
                    <a:pt x="99452" y="487775"/>
                    <a:pt x="115707" y="600932"/>
                    <a:pt x="106011" y="658463"/>
                  </a:cubicBezTo>
                  <a:lnTo>
                    <a:pt x="85954" y="804863"/>
                  </a:lnTo>
                  <a:cubicBezTo>
                    <a:pt x="75869" y="811882"/>
                    <a:pt x="63018" y="813587"/>
                    <a:pt x="51449" y="809434"/>
                  </a:cubicBezTo>
                  <a:lnTo>
                    <a:pt x="39663" y="661892"/>
                  </a:lnTo>
                  <a:cubicBezTo>
                    <a:pt x="31773" y="605790"/>
                    <a:pt x="15043" y="486823"/>
                    <a:pt x="12477" y="471392"/>
                  </a:cubicBezTo>
                  <a:cubicBezTo>
                    <a:pt x="6773" y="440226"/>
                    <a:pt x="3408" y="408670"/>
                    <a:pt x="2401" y="376999"/>
                  </a:cubicBezTo>
                  <a:cubicBezTo>
                    <a:pt x="-1782" y="312991"/>
                    <a:pt x="-451" y="174212"/>
                    <a:pt x="6013" y="12382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27" name="Google Shape;627;p47"/>
            <p:cNvSpPr/>
            <p:nvPr/>
          </p:nvSpPr>
          <p:spPr>
            <a:xfrm>
              <a:off x="5803516" y="3708175"/>
              <a:ext cx="253612" cy="553963"/>
            </a:xfrm>
            <a:custGeom>
              <a:avLst/>
              <a:gdLst/>
              <a:ahLst/>
              <a:cxnLst/>
              <a:rect l="l" t="t" r="r" b="b"/>
              <a:pathLst>
                <a:path w="253612" h="553963" extrusionOk="0">
                  <a:moveTo>
                    <a:pt x="181386" y="6572"/>
                  </a:moveTo>
                  <a:lnTo>
                    <a:pt x="224731" y="93726"/>
                  </a:lnTo>
                  <a:cubicBezTo>
                    <a:pt x="224731" y="93726"/>
                    <a:pt x="291270" y="190690"/>
                    <a:pt x="222355" y="439960"/>
                  </a:cubicBezTo>
                  <a:lnTo>
                    <a:pt x="235187" y="516922"/>
                  </a:lnTo>
                  <a:cubicBezTo>
                    <a:pt x="235187" y="516922"/>
                    <a:pt x="105532" y="600265"/>
                    <a:pt x="18746" y="516922"/>
                  </a:cubicBezTo>
                  <a:cubicBezTo>
                    <a:pt x="18746" y="516922"/>
                    <a:pt x="-11291" y="286512"/>
                    <a:pt x="4678" y="180308"/>
                  </a:cubicBezTo>
                  <a:cubicBezTo>
                    <a:pt x="13613" y="119272"/>
                    <a:pt x="27121" y="59007"/>
                    <a:pt x="45077" y="0"/>
                  </a:cubicBezTo>
                  <a:cubicBezTo>
                    <a:pt x="45077" y="0"/>
                    <a:pt x="66369" y="23527"/>
                    <a:pt x="175683" y="8001"/>
                  </a:cubicBezTo>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28" name="Google Shape;628;p47"/>
            <p:cNvSpPr/>
            <p:nvPr/>
          </p:nvSpPr>
          <p:spPr>
            <a:xfrm>
              <a:off x="5812662" y="3486508"/>
              <a:ext cx="71005" cy="74600"/>
            </a:xfrm>
            <a:custGeom>
              <a:avLst/>
              <a:gdLst/>
              <a:ahLst/>
              <a:cxnLst/>
              <a:rect l="l" t="t" r="r" b="b"/>
              <a:pathLst>
                <a:path w="71005" h="74600" extrusionOk="0">
                  <a:moveTo>
                    <a:pt x="71006" y="496"/>
                  </a:moveTo>
                  <a:cubicBezTo>
                    <a:pt x="71006" y="496"/>
                    <a:pt x="36596" y="-10077"/>
                    <a:pt x="0" y="66409"/>
                  </a:cubicBezTo>
                  <a:lnTo>
                    <a:pt x="13688" y="74600"/>
                  </a:lnTo>
                  <a:cubicBezTo>
                    <a:pt x="13688" y="74600"/>
                    <a:pt x="49714" y="20117"/>
                    <a:pt x="71006" y="49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29" name="Google Shape;629;p47"/>
            <p:cNvSpPr/>
            <p:nvPr/>
          </p:nvSpPr>
          <p:spPr>
            <a:xfrm>
              <a:off x="5614947" y="3815235"/>
              <a:ext cx="254367" cy="147732"/>
            </a:xfrm>
            <a:custGeom>
              <a:avLst/>
              <a:gdLst/>
              <a:ahLst/>
              <a:cxnLst/>
              <a:rect l="l" t="t" r="r" b="b"/>
              <a:pathLst>
                <a:path w="254367" h="147732" extrusionOk="0">
                  <a:moveTo>
                    <a:pt x="0" y="86201"/>
                  </a:moveTo>
                  <a:lnTo>
                    <a:pt x="148096" y="0"/>
                  </a:lnTo>
                  <a:lnTo>
                    <a:pt x="254368" y="61436"/>
                  </a:lnTo>
                  <a:lnTo>
                    <a:pt x="106272" y="147733"/>
                  </a:lnTo>
                  <a:lnTo>
                    <a:pt x="0" y="862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30" name="Google Shape;630;p47"/>
            <p:cNvSpPr/>
            <p:nvPr/>
          </p:nvSpPr>
          <p:spPr>
            <a:xfrm>
              <a:off x="5694413" y="3821487"/>
              <a:ext cx="53706" cy="44771"/>
            </a:xfrm>
            <a:custGeom>
              <a:avLst/>
              <a:gdLst/>
              <a:ahLst/>
              <a:cxnLst/>
              <a:rect l="l" t="t" r="r" b="b"/>
              <a:pathLst>
                <a:path w="53706" h="44771" extrusionOk="0">
                  <a:moveTo>
                    <a:pt x="49524" y="35"/>
                  </a:moveTo>
                  <a:cubicBezTo>
                    <a:pt x="40237" y="968"/>
                    <a:pt x="31254" y="3892"/>
                    <a:pt x="23194" y="8607"/>
                  </a:cubicBezTo>
                  <a:cubicBezTo>
                    <a:pt x="20228" y="11198"/>
                    <a:pt x="17053" y="13522"/>
                    <a:pt x="13688" y="15561"/>
                  </a:cubicBezTo>
                  <a:cubicBezTo>
                    <a:pt x="12262" y="16227"/>
                    <a:pt x="10836" y="17180"/>
                    <a:pt x="9315" y="17846"/>
                  </a:cubicBezTo>
                  <a:cubicBezTo>
                    <a:pt x="7053" y="18675"/>
                    <a:pt x="5000" y="20009"/>
                    <a:pt x="3327" y="21752"/>
                  </a:cubicBezTo>
                  <a:cubicBezTo>
                    <a:pt x="1673" y="24200"/>
                    <a:pt x="780" y="27086"/>
                    <a:pt x="760" y="30038"/>
                  </a:cubicBezTo>
                  <a:cubicBezTo>
                    <a:pt x="0" y="33572"/>
                    <a:pt x="-190" y="37211"/>
                    <a:pt x="190" y="40802"/>
                  </a:cubicBezTo>
                  <a:cubicBezTo>
                    <a:pt x="1521" y="46136"/>
                    <a:pt x="7034" y="45660"/>
                    <a:pt x="9696" y="41945"/>
                  </a:cubicBezTo>
                  <a:cubicBezTo>
                    <a:pt x="11141" y="40088"/>
                    <a:pt x="11968" y="37821"/>
                    <a:pt x="12072" y="35468"/>
                  </a:cubicBezTo>
                  <a:cubicBezTo>
                    <a:pt x="12234" y="30905"/>
                    <a:pt x="14562" y="26686"/>
                    <a:pt x="18346" y="24133"/>
                  </a:cubicBezTo>
                  <a:lnTo>
                    <a:pt x="53706" y="2130"/>
                  </a:lnTo>
                  <a:cubicBezTo>
                    <a:pt x="52870" y="644"/>
                    <a:pt x="51216" y="-184"/>
                    <a:pt x="49524" y="3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31" name="Google Shape;631;p47"/>
            <p:cNvSpPr/>
            <p:nvPr/>
          </p:nvSpPr>
          <p:spPr>
            <a:xfrm>
              <a:off x="5775008" y="3530248"/>
              <a:ext cx="253611" cy="322722"/>
            </a:xfrm>
            <a:custGeom>
              <a:avLst/>
              <a:gdLst/>
              <a:ahLst/>
              <a:cxnLst/>
              <a:rect l="l" t="t" r="r" b="b"/>
              <a:pathLst>
                <a:path w="253611" h="322722" extrusionOk="0">
                  <a:moveTo>
                    <a:pt x="250673" y="25527"/>
                  </a:moveTo>
                  <a:cubicBezTo>
                    <a:pt x="245826" y="5334"/>
                    <a:pt x="230046" y="11811"/>
                    <a:pt x="216453" y="0"/>
                  </a:cubicBezTo>
                  <a:cubicBezTo>
                    <a:pt x="184990" y="44672"/>
                    <a:pt x="205902" y="165449"/>
                    <a:pt x="210180" y="178308"/>
                  </a:cubicBezTo>
                  <a:lnTo>
                    <a:pt x="89270" y="255556"/>
                  </a:lnTo>
                  <a:lnTo>
                    <a:pt x="89270" y="255556"/>
                  </a:lnTo>
                  <a:lnTo>
                    <a:pt x="81095" y="260604"/>
                  </a:lnTo>
                  <a:cubicBezTo>
                    <a:pt x="67331" y="269662"/>
                    <a:pt x="52131" y="276301"/>
                    <a:pt x="36134" y="280225"/>
                  </a:cubicBezTo>
                  <a:cubicBezTo>
                    <a:pt x="24062" y="281654"/>
                    <a:pt x="17788" y="298704"/>
                    <a:pt x="4860" y="300228"/>
                  </a:cubicBezTo>
                  <a:cubicBezTo>
                    <a:pt x="2075" y="300333"/>
                    <a:pt x="-92" y="302666"/>
                    <a:pt x="3" y="305457"/>
                  </a:cubicBezTo>
                  <a:cubicBezTo>
                    <a:pt x="51" y="306753"/>
                    <a:pt x="602" y="307991"/>
                    <a:pt x="1533" y="308896"/>
                  </a:cubicBezTo>
                  <a:cubicBezTo>
                    <a:pt x="6667" y="313849"/>
                    <a:pt x="20545" y="309753"/>
                    <a:pt x="30050" y="298704"/>
                  </a:cubicBezTo>
                  <a:cubicBezTo>
                    <a:pt x="30002" y="298952"/>
                    <a:pt x="30002" y="299218"/>
                    <a:pt x="30050" y="299466"/>
                  </a:cubicBezTo>
                  <a:cubicBezTo>
                    <a:pt x="30202" y="303057"/>
                    <a:pt x="32227" y="306314"/>
                    <a:pt x="35373" y="308038"/>
                  </a:cubicBezTo>
                  <a:cubicBezTo>
                    <a:pt x="36067" y="308458"/>
                    <a:pt x="36846" y="308724"/>
                    <a:pt x="37655" y="308800"/>
                  </a:cubicBezTo>
                  <a:cubicBezTo>
                    <a:pt x="37655" y="309610"/>
                    <a:pt x="37883" y="310401"/>
                    <a:pt x="38320" y="311087"/>
                  </a:cubicBezTo>
                  <a:cubicBezTo>
                    <a:pt x="39708" y="313925"/>
                    <a:pt x="42417" y="315887"/>
                    <a:pt x="45544" y="316325"/>
                  </a:cubicBezTo>
                  <a:lnTo>
                    <a:pt x="45544" y="316325"/>
                  </a:lnTo>
                  <a:cubicBezTo>
                    <a:pt x="46941" y="320335"/>
                    <a:pt x="50820" y="322945"/>
                    <a:pt x="55050" y="322707"/>
                  </a:cubicBezTo>
                  <a:cubicBezTo>
                    <a:pt x="57825" y="322564"/>
                    <a:pt x="60439" y="321373"/>
                    <a:pt x="62369" y="319373"/>
                  </a:cubicBezTo>
                  <a:cubicBezTo>
                    <a:pt x="72682" y="315430"/>
                    <a:pt x="81789" y="308867"/>
                    <a:pt x="88794" y="300323"/>
                  </a:cubicBezTo>
                  <a:cubicBezTo>
                    <a:pt x="94982" y="293875"/>
                    <a:pt x="101522" y="287769"/>
                    <a:pt x="108375" y="282035"/>
                  </a:cubicBezTo>
                  <a:cubicBezTo>
                    <a:pt x="141170" y="267843"/>
                    <a:pt x="239552" y="225742"/>
                    <a:pt x="243924" y="219742"/>
                  </a:cubicBezTo>
                  <a:cubicBezTo>
                    <a:pt x="250768" y="210693"/>
                    <a:pt x="257707" y="54102"/>
                    <a:pt x="250673" y="25527"/>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32" name="Google Shape;632;p47"/>
            <p:cNvSpPr/>
            <p:nvPr/>
          </p:nvSpPr>
          <p:spPr>
            <a:xfrm>
              <a:off x="5965891" y="3514431"/>
              <a:ext cx="72720" cy="103595"/>
            </a:xfrm>
            <a:custGeom>
              <a:avLst/>
              <a:gdLst/>
              <a:ahLst/>
              <a:cxnLst/>
              <a:rect l="l" t="t" r="r" b="b"/>
              <a:pathLst>
                <a:path w="72720" h="103595" extrusionOk="0">
                  <a:moveTo>
                    <a:pt x="70816" y="95541"/>
                  </a:moveTo>
                  <a:cubicBezTo>
                    <a:pt x="70816" y="95541"/>
                    <a:pt x="32129" y="112876"/>
                    <a:pt x="0" y="96684"/>
                  </a:cubicBezTo>
                  <a:lnTo>
                    <a:pt x="4658" y="36009"/>
                  </a:lnTo>
                  <a:cubicBezTo>
                    <a:pt x="4658" y="36009"/>
                    <a:pt x="5133" y="3434"/>
                    <a:pt x="34125" y="195"/>
                  </a:cubicBezTo>
                  <a:cubicBezTo>
                    <a:pt x="63117" y="-3043"/>
                    <a:pt x="78325" y="34200"/>
                    <a:pt x="70816" y="95541"/>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633" name="Google Shape;633;p47"/>
            <p:cNvGrpSpPr/>
            <p:nvPr/>
          </p:nvGrpSpPr>
          <p:grpSpPr>
            <a:xfrm flipH="1">
              <a:off x="2865276" y="3434799"/>
              <a:ext cx="598186" cy="1340314"/>
              <a:chOff x="4210728" y="4525714"/>
              <a:chExt cx="546438" cy="1224366"/>
            </a:xfrm>
          </p:grpSpPr>
          <p:sp>
            <p:nvSpPr>
              <p:cNvPr id="634" name="Google Shape;634;p47"/>
              <p:cNvSpPr/>
              <p:nvPr/>
            </p:nvSpPr>
            <p:spPr>
              <a:xfrm>
                <a:off x="4672107" y="4726590"/>
                <a:ext cx="85002" cy="305847"/>
              </a:xfrm>
              <a:custGeom>
                <a:avLst/>
                <a:gdLst/>
                <a:ahLst/>
                <a:cxnLst/>
                <a:rect l="l" t="t" r="r" b="b"/>
                <a:pathLst>
                  <a:path w="85002" h="305847" extrusionOk="0">
                    <a:moveTo>
                      <a:pt x="18764" y="0"/>
                    </a:moveTo>
                    <a:cubicBezTo>
                      <a:pt x="37814" y="5429"/>
                      <a:pt x="48482" y="26289"/>
                      <a:pt x="65056" y="70961"/>
                    </a:cubicBezTo>
                    <a:cubicBezTo>
                      <a:pt x="78848" y="111490"/>
                      <a:pt x="85582" y="154076"/>
                      <a:pt x="84963" y="196882"/>
                    </a:cubicBezTo>
                    <a:cubicBezTo>
                      <a:pt x="79629" y="238982"/>
                      <a:pt x="62198" y="271748"/>
                      <a:pt x="20098" y="305848"/>
                    </a:cubicBezTo>
                    <a:lnTo>
                      <a:pt x="0" y="268986"/>
                    </a:lnTo>
                    <a:cubicBezTo>
                      <a:pt x="0" y="268986"/>
                      <a:pt x="41243" y="232600"/>
                      <a:pt x="45434" y="190500"/>
                    </a:cubicBezTo>
                    <a:cubicBezTo>
                      <a:pt x="47815" y="166878"/>
                      <a:pt x="20098" y="87249"/>
                      <a:pt x="20098" y="85058"/>
                    </a:cubicBezTo>
                    <a:cubicBezTo>
                      <a:pt x="20098" y="82867"/>
                      <a:pt x="18764" y="0"/>
                      <a:pt x="18764"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35" name="Google Shape;635;p47"/>
              <p:cNvSpPr/>
              <p:nvPr/>
            </p:nvSpPr>
            <p:spPr>
              <a:xfrm>
                <a:off x="4408366" y="5679962"/>
                <a:ext cx="123900" cy="70118"/>
              </a:xfrm>
              <a:custGeom>
                <a:avLst/>
                <a:gdLst/>
                <a:ahLst/>
                <a:cxnLst/>
                <a:rect l="l" t="t" r="r" b="b"/>
                <a:pathLst>
                  <a:path w="123900" h="70118" extrusionOk="0">
                    <a:moveTo>
                      <a:pt x="117628" y="16845"/>
                    </a:moveTo>
                    <a:cubicBezTo>
                      <a:pt x="104783" y="20750"/>
                      <a:pt x="90877" y="18874"/>
                      <a:pt x="79528" y="11701"/>
                    </a:cubicBezTo>
                    <a:cubicBezTo>
                      <a:pt x="69241" y="11701"/>
                      <a:pt x="8757" y="-12016"/>
                      <a:pt x="1137" y="8082"/>
                    </a:cubicBezTo>
                    <a:cubicBezTo>
                      <a:pt x="-5531" y="25703"/>
                      <a:pt x="18758" y="42086"/>
                      <a:pt x="31617" y="45229"/>
                    </a:cubicBezTo>
                    <a:cubicBezTo>
                      <a:pt x="60192" y="51992"/>
                      <a:pt x="80766" y="66089"/>
                      <a:pt x="92196" y="68470"/>
                    </a:cubicBezTo>
                    <a:cubicBezTo>
                      <a:pt x="100966" y="71585"/>
                      <a:pt x="110703" y="70232"/>
                      <a:pt x="118294" y="64851"/>
                    </a:cubicBezTo>
                    <a:cubicBezTo>
                      <a:pt x="126200" y="56850"/>
                      <a:pt x="125533" y="27322"/>
                      <a:pt x="117628" y="16845"/>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36" name="Google Shape;636;p47"/>
              <p:cNvSpPr/>
              <p:nvPr/>
            </p:nvSpPr>
            <p:spPr>
              <a:xfrm>
                <a:off x="4408245" y="5691663"/>
                <a:ext cx="121939" cy="58416"/>
              </a:xfrm>
              <a:custGeom>
                <a:avLst/>
                <a:gdLst/>
                <a:ahLst/>
                <a:cxnLst/>
                <a:rect l="l" t="t" r="r" b="b"/>
                <a:pathLst>
                  <a:path w="121939" h="58416" extrusionOk="0">
                    <a:moveTo>
                      <a:pt x="92127" y="51911"/>
                    </a:moveTo>
                    <a:cubicBezTo>
                      <a:pt x="80697" y="49530"/>
                      <a:pt x="59837" y="35433"/>
                      <a:pt x="31548" y="28575"/>
                    </a:cubicBezTo>
                    <a:cubicBezTo>
                      <a:pt x="20784" y="26003"/>
                      <a:pt x="2020" y="14097"/>
                      <a:pt x="210" y="0"/>
                    </a:cubicBezTo>
                    <a:cubicBezTo>
                      <a:pt x="-2361" y="16193"/>
                      <a:pt x="19260" y="30575"/>
                      <a:pt x="31548" y="33528"/>
                    </a:cubicBezTo>
                    <a:cubicBezTo>
                      <a:pt x="60123" y="40291"/>
                      <a:pt x="80697" y="54388"/>
                      <a:pt x="92127" y="56769"/>
                    </a:cubicBezTo>
                    <a:cubicBezTo>
                      <a:pt x="100896" y="59884"/>
                      <a:pt x="110634" y="58531"/>
                      <a:pt x="118225" y="53150"/>
                    </a:cubicBezTo>
                    <a:cubicBezTo>
                      <a:pt x="119933" y="51188"/>
                      <a:pt x="121200" y="48882"/>
                      <a:pt x="121940" y="46387"/>
                    </a:cubicBezTo>
                    <a:cubicBezTo>
                      <a:pt x="113425" y="52816"/>
                      <a:pt x="102380" y="54864"/>
                      <a:pt x="92127" y="51911"/>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37" name="Google Shape;637;p47"/>
              <p:cNvSpPr/>
              <p:nvPr/>
            </p:nvSpPr>
            <p:spPr>
              <a:xfrm>
                <a:off x="4566152" y="5600798"/>
                <a:ext cx="119416" cy="67472"/>
              </a:xfrm>
              <a:custGeom>
                <a:avLst/>
                <a:gdLst/>
                <a:ahLst/>
                <a:cxnLst/>
                <a:rect l="l" t="t" r="r" b="b"/>
                <a:pathLst>
                  <a:path w="119416" h="67472" extrusionOk="0">
                    <a:moveTo>
                      <a:pt x="113384" y="16189"/>
                    </a:moveTo>
                    <a:cubicBezTo>
                      <a:pt x="102146" y="20047"/>
                      <a:pt x="89728" y="18161"/>
                      <a:pt x="80142" y="11141"/>
                    </a:cubicBezTo>
                    <a:cubicBezTo>
                      <a:pt x="70617" y="11141"/>
                      <a:pt x="8419" y="-11529"/>
                      <a:pt x="1085" y="7807"/>
                    </a:cubicBezTo>
                    <a:cubicBezTo>
                      <a:pt x="-5297" y="24762"/>
                      <a:pt x="18039" y="40383"/>
                      <a:pt x="30422" y="43431"/>
                    </a:cubicBezTo>
                    <a:cubicBezTo>
                      <a:pt x="57663" y="50003"/>
                      <a:pt x="78047" y="63624"/>
                      <a:pt x="88715" y="65910"/>
                    </a:cubicBezTo>
                    <a:cubicBezTo>
                      <a:pt x="97172" y="68882"/>
                      <a:pt x="106547" y="67567"/>
                      <a:pt x="113861" y="62385"/>
                    </a:cubicBezTo>
                    <a:cubicBezTo>
                      <a:pt x="121671" y="54670"/>
                      <a:pt x="121004" y="26286"/>
                      <a:pt x="113384" y="16189"/>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38" name="Google Shape;638;p47"/>
              <p:cNvSpPr/>
              <p:nvPr/>
            </p:nvSpPr>
            <p:spPr>
              <a:xfrm>
                <a:off x="4566197" y="5611939"/>
                <a:ext cx="117340" cy="56332"/>
              </a:xfrm>
              <a:custGeom>
                <a:avLst/>
                <a:gdLst/>
                <a:ahLst/>
                <a:cxnLst/>
                <a:rect l="l" t="t" r="r" b="b"/>
                <a:pathLst>
                  <a:path w="117340" h="56332" extrusionOk="0">
                    <a:moveTo>
                      <a:pt x="88670" y="50102"/>
                    </a:moveTo>
                    <a:cubicBezTo>
                      <a:pt x="77717" y="47720"/>
                      <a:pt x="57619" y="34195"/>
                      <a:pt x="30377" y="27622"/>
                    </a:cubicBezTo>
                    <a:cubicBezTo>
                      <a:pt x="19995" y="25051"/>
                      <a:pt x="1802" y="13621"/>
                      <a:pt x="183" y="0"/>
                    </a:cubicBezTo>
                    <a:cubicBezTo>
                      <a:pt x="-2198" y="15621"/>
                      <a:pt x="19233" y="29528"/>
                      <a:pt x="30377" y="32290"/>
                    </a:cubicBezTo>
                    <a:cubicBezTo>
                      <a:pt x="57619" y="38862"/>
                      <a:pt x="78002" y="52483"/>
                      <a:pt x="88670" y="54769"/>
                    </a:cubicBezTo>
                    <a:cubicBezTo>
                      <a:pt x="97128" y="57741"/>
                      <a:pt x="106503" y="56426"/>
                      <a:pt x="113816" y="51245"/>
                    </a:cubicBezTo>
                    <a:cubicBezTo>
                      <a:pt x="115496" y="49368"/>
                      <a:pt x="116703" y="47111"/>
                      <a:pt x="117341" y="44672"/>
                    </a:cubicBezTo>
                    <a:cubicBezTo>
                      <a:pt x="109187" y="50930"/>
                      <a:pt x="98547" y="52940"/>
                      <a:pt x="88670" y="50102"/>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39" name="Google Shape;639;p47"/>
              <p:cNvSpPr/>
              <p:nvPr/>
            </p:nvSpPr>
            <p:spPr>
              <a:xfrm>
                <a:off x="4483409" y="4968525"/>
                <a:ext cx="238054" cy="732926"/>
              </a:xfrm>
              <a:custGeom>
                <a:avLst/>
                <a:gdLst/>
                <a:ahLst/>
                <a:cxnLst/>
                <a:rect l="l" t="t" r="r" b="b"/>
                <a:pathLst>
                  <a:path w="238054" h="732926" extrusionOk="0">
                    <a:moveTo>
                      <a:pt x="216416" y="495014"/>
                    </a:moveTo>
                    <a:cubicBezTo>
                      <a:pt x="216443" y="471802"/>
                      <a:pt x="212447" y="448761"/>
                      <a:pt x="204605" y="426911"/>
                    </a:cubicBezTo>
                    <a:cubicBezTo>
                      <a:pt x="204605" y="426911"/>
                      <a:pt x="212415" y="333661"/>
                      <a:pt x="218416" y="272415"/>
                    </a:cubicBezTo>
                    <a:cubicBezTo>
                      <a:pt x="227179" y="182118"/>
                      <a:pt x="241086" y="173164"/>
                      <a:pt x="237466" y="118300"/>
                    </a:cubicBezTo>
                    <a:cubicBezTo>
                      <a:pt x="233847" y="67437"/>
                      <a:pt x="204891" y="34480"/>
                      <a:pt x="197366" y="0"/>
                    </a:cubicBezTo>
                    <a:lnTo>
                      <a:pt x="50014" y="11621"/>
                    </a:lnTo>
                    <a:cubicBezTo>
                      <a:pt x="50014" y="11621"/>
                      <a:pt x="37155" y="53435"/>
                      <a:pt x="20582" y="136684"/>
                    </a:cubicBezTo>
                    <a:cubicBezTo>
                      <a:pt x="4008" y="219932"/>
                      <a:pt x="2865" y="318897"/>
                      <a:pt x="4199" y="449961"/>
                    </a:cubicBezTo>
                    <a:cubicBezTo>
                      <a:pt x="4199" y="483775"/>
                      <a:pt x="-1516" y="513112"/>
                      <a:pt x="389" y="597313"/>
                    </a:cubicBezTo>
                    <a:cubicBezTo>
                      <a:pt x="1722" y="653891"/>
                      <a:pt x="4961" y="723233"/>
                      <a:pt x="4961" y="723233"/>
                    </a:cubicBezTo>
                    <a:cubicBezTo>
                      <a:pt x="26487" y="741712"/>
                      <a:pt x="41442" y="728091"/>
                      <a:pt x="41442" y="728091"/>
                    </a:cubicBezTo>
                    <a:cubicBezTo>
                      <a:pt x="41442" y="728091"/>
                      <a:pt x="79542" y="560451"/>
                      <a:pt x="84780" y="521970"/>
                    </a:cubicBezTo>
                    <a:cubicBezTo>
                      <a:pt x="88780" y="500682"/>
                      <a:pt x="87003" y="478707"/>
                      <a:pt x="79637" y="458343"/>
                    </a:cubicBezTo>
                    <a:cubicBezTo>
                      <a:pt x="79637" y="458343"/>
                      <a:pt x="90686" y="405670"/>
                      <a:pt x="98687" y="364236"/>
                    </a:cubicBezTo>
                    <a:cubicBezTo>
                      <a:pt x="108212" y="313658"/>
                      <a:pt x="133453" y="204502"/>
                      <a:pt x="133453" y="204502"/>
                    </a:cubicBezTo>
                    <a:cubicBezTo>
                      <a:pt x="133453" y="204502"/>
                      <a:pt x="129167" y="372237"/>
                      <a:pt x="136501" y="405289"/>
                    </a:cubicBezTo>
                    <a:cubicBezTo>
                      <a:pt x="143835" y="438340"/>
                      <a:pt x="145074" y="467106"/>
                      <a:pt x="151360" y="512064"/>
                    </a:cubicBezTo>
                    <a:cubicBezTo>
                      <a:pt x="158885" y="566356"/>
                      <a:pt x="162314" y="645890"/>
                      <a:pt x="162314" y="645890"/>
                    </a:cubicBezTo>
                    <a:cubicBezTo>
                      <a:pt x="184793" y="660178"/>
                      <a:pt x="194794" y="649224"/>
                      <a:pt x="194794" y="649224"/>
                    </a:cubicBezTo>
                    <a:cubicBezTo>
                      <a:pt x="194794" y="649224"/>
                      <a:pt x="216416" y="542544"/>
                      <a:pt x="216416" y="49501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40" name="Google Shape;640;p47"/>
              <p:cNvSpPr/>
              <p:nvPr/>
            </p:nvSpPr>
            <p:spPr>
              <a:xfrm>
                <a:off x="4484426" y="4968525"/>
                <a:ext cx="236925" cy="409866"/>
              </a:xfrm>
              <a:custGeom>
                <a:avLst/>
                <a:gdLst/>
                <a:ahLst/>
                <a:cxnLst/>
                <a:rect l="l" t="t" r="r" b="b"/>
                <a:pathLst>
                  <a:path w="236925" h="409866" extrusionOk="0">
                    <a:moveTo>
                      <a:pt x="195968" y="0"/>
                    </a:moveTo>
                    <a:cubicBezTo>
                      <a:pt x="211399" y="15812"/>
                      <a:pt x="236926" y="63913"/>
                      <a:pt x="236926" y="136684"/>
                    </a:cubicBezTo>
                    <a:cubicBezTo>
                      <a:pt x="236926" y="218599"/>
                      <a:pt x="225020" y="202025"/>
                      <a:pt x="219305" y="292227"/>
                    </a:cubicBezTo>
                    <a:lnTo>
                      <a:pt x="213590" y="382429"/>
                    </a:lnTo>
                    <a:cubicBezTo>
                      <a:pt x="213590" y="382429"/>
                      <a:pt x="90431" y="441198"/>
                      <a:pt x="2611" y="386715"/>
                    </a:cubicBezTo>
                    <a:cubicBezTo>
                      <a:pt x="-5200" y="369665"/>
                      <a:pt x="5564" y="179927"/>
                      <a:pt x="20994" y="112490"/>
                    </a:cubicBezTo>
                    <a:cubicBezTo>
                      <a:pt x="36425" y="45053"/>
                      <a:pt x="46997" y="12002"/>
                      <a:pt x="46997" y="12002"/>
                    </a:cubicBezTo>
                    <a:cubicBezTo>
                      <a:pt x="46997" y="12002"/>
                      <a:pt x="160250" y="42577"/>
                      <a:pt x="195968"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41" name="Google Shape;641;p47"/>
              <p:cNvSpPr/>
              <p:nvPr/>
            </p:nvSpPr>
            <p:spPr>
              <a:xfrm>
                <a:off x="4531702" y="4525767"/>
                <a:ext cx="160521" cy="258577"/>
              </a:xfrm>
              <a:custGeom>
                <a:avLst/>
                <a:gdLst/>
                <a:ahLst/>
                <a:cxnLst/>
                <a:rect l="l" t="t" r="r" b="b"/>
                <a:pathLst>
                  <a:path w="160521" h="258577" extrusionOk="0">
                    <a:moveTo>
                      <a:pt x="150502" y="199966"/>
                    </a:moveTo>
                    <a:cubicBezTo>
                      <a:pt x="119070" y="198061"/>
                      <a:pt x="116022" y="203299"/>
                      <a:pt x="113545" y="192155"/>
                    </a:cubicBezTo>
                    <a:cubicBezTo>
                      <a:pt x="112688" y="188155"/>
                      <a:pt x="110878" y="160532"/>
                      <a:pt x="110878" y="160532"/>
                    </a:cubicBezTo>
                    <a:cubicBezTo>
                      <a:pt x="113780" y="156846"/>
                      <a:pt x="116422" y="152960"/>
                      <a:pt x="118784" y="148912"/>
                    </a:cubicBezTo>
                    <a:cubicBezTo>
                      <a:pt x="140167" y="136015"/>
                      <a:pt x="154268" y="113831"/>
                      <a:pt x="156884" y="88999"/>
                    </a:cubicBezTo>
                    <a:cubicBezTo>
                      <a:pt x="161490" y="44708"/>
                      <a:pt x="129348" y="5065"/>
                      <a:pt x="85065" y="417"/>
                    </a:cubicBezTo>
                    <a:cubicBezTo>
                      <a:pt x="43441" y="-3869"/>
                      <a:pt x="12771" y="25373"/>
                      <a:pt x="4579" y="65568"/>
                    </a:cubicBezTo>
                    <a:cubicBezTo>
                      <a:pt x="198" y="85380"/>
                      <a:pt x="-4374" y="125861"/>
                      <a:pt x="8008" y="158341"/>
                    </a:cubicBezTo>
                    <a:cubicBezTo>
                      <a:pt x="14961" y="176725"/>
                      <a:pt x="21438" y="189583"/>
                      <a:pt x="38012" y="188917"/>
                    </a:cubicBezTo>
                    <a:cubicBezTo>
                      <a:pt x="43543" y="188422"/>
                      <a:pt x="49023" y="187469"/>
                      <a:pt x="54395" y="186059"/>
                    </a:cubicBezTo>
                    <a:cubicBezTo>
                      <a:pt x="55283" y="193679"/>
                      <a:pt x="55602" y="201347"/>
                      <a:pt x="55347" y="209015"/>
                    </a:cubicBezTo>
                    <a:cubicBezTo>
                      <a:pt x="55347" y="217111"/>
                      <a:pt x="56300" y="221111"/>
                      <a:pt x="40488" y="230827"/>
                    </a:cubicBezTo>
                    <a:cubicBezTo>
                      <a:pt x="24677" y="240542"/>
                      <a:pt x="64301" y="260354"/>
                      <a:pt x="90114" y="258449"/>
                    </a:cubicBezTo>
                    <a:cubicBezTo>
                      <a:pt x="115927" y="256544"/>
                      <a:pt x="144883" y="240923"/>
                      <a:pt x="152883" y="224255"/>
                    </a:cubicBezTo>
                    <a:cubicBezTo>
                      <a:pt x="161646" y="205586"/>
                      <a:pt x="165266" y="200823"/>
                      <a:pt x="150502" y="199966"/>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42" name="Google Shape;642;p47"/>
              <p:cNvSpPr/>
              <p:nvPr/>
            </p:nvSpPr>
            <p:spPr>
              <a:xfrm>
                <a:off x="4695825" y="4756088"/>
                <a:ext cx="61341" cy="108805"/>
              </a:xfrm>
              <a:custGeom>
                <a:avLst/>
                <a:gdLst/>
                <a:ahLst/>
                <a:cxnLst/>
                <a:rect l="l" t="t" r="r" b="b"/>
                <a:pathLst>
                  <a:path w="61341" h="108805" extrusionOk="0">
                    <a:moveTo>
                      <a:pt x="9525" y="108806"/>
                    </a:moveTo>
                    <a:cubicBezTo>
                      <a:pt x="9525" y="108806"/>
                      <a:pt x="45053" y="100805"/>
                      <a:pt x="61341" y="84993"/>
                    </a:cubicBezTo>
                    <a:cubicBezTo>
                      <a:pt x="61341" y="84993"/>
                      <a:pt x="40196" y="18318"/>
                      <a:pt x="26670" y="1745"/>
                    </a:cubicBezTo>
                    <a:cubicBezTo>
                      <a:pt x="13144" y="-14829"/>
                      <a:pt x="0" y="92137"/>
                      <a:pt x="0" y="9213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43" name="Google Shape;643;p47"/>
              <p:cNvSpPr/>
              <p:nvPr/>
            </p:nvSpPr>
            <p:spPr>
              <a:xfrm>
                <a:off x="4523612" y="4724507"/>
                <a:ext cx="191546" cy="273865"/>
              </a:xfrm>
              <a:custGeom>
                <a:avLst/>
                <a:gdLst/>
                <a:ahLst/>
                <a:cxnLst/>
                <a:rect l="l" t="t" r="r" b="b"/>
                <a:pathLst>
                  <a:path w="191546" h="273865" extrusionOk="0">
                    <a:moveTo>
                      <a:pt x="127349" y="560"/>
                    </a:moveTo>
                    <a:cubicBezTo>
                      <a:pt x="133160" y="7799"/>
                      <a:pt x="133826" y="16847"/>
                      <a:pt x="111443" y="22562"/>
                    </a:cubicBezTo>
                    <a:cubicBezTo>
                      <a:pt x="95161" y="27192"/>
                      <a:pt x="77760" y="25839"/>
                      <a:pt x="62389" y="18753"/>
                    </a:cubicBezTo>
                    <a:cubicBezTo>
                      <a:pt x="44747" y="26210"/>
                      <a:pt x="27792" y="35202"/>
                      <a:pt x="11716" y="45613"/>
                    </a:cubicBezTo>
                    <a:cubicBezTo>
                      <a:pt x="-7334" y="108478"/>
                      <a:pt x="8001" y="116574"/>
                      <a:pt x="0" y="161628"/>
                    </a:cubicBezTo>
                    <a:cubicBezTo>
                      <a:pt x="3143" y="184297"/>
                      <a:pt x="6858" y="242780"/>
                      <a:pt x="7810" y="256020"/>
                    </a:cubicBezTo>
                    <a:cubicBezTo>
                      <a:pt x="50578" y="285929"/>
                      <a:pt x="137350" y="275737"/>
                      <a:pt x="156781" y="244019"/>
                    </a:cubicBezTo>
                    <a:cubicBezTo>
                      <a:pt x="157130" y="233455"/>
                      <a:pt x="158116" y="222930"/>
                      <a:pt x="159734" y="212491"/>
                    </a:cubicBezTo>
                    <a:cubicBezTo>
                      <a:pt x="180118" y="136862"/>
                      <a:pt x="196025" y="117241"/>
                      <a:pt x="190405" y="60091"/>
                    </a:cubicBezTo>
                    <a:cubicBezTo>
                      <a:pt x="187166" y="27515"/>
                      <a:pt x="184595" y="11132"/>
                      <a:pt x="167259" y="2369"/>
                    </a:cubicBezTo>
                    <a:cubicBezTo>
                      <a:pt x="154092" y="26"/>
                      <a:pt x="140675" y="-583"/>
                      <a:pt x="127349" y="56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44" name="Google Shape;644;p47"/>
              <p:cNvSpPr/>
              <p:nvPr/>
            </p:nvSpPr>
            <p:spPr>
              <a:xfrm>
                <a:off x="4210728" y="4780936"/>
                <a:ext cx="368747" cy="265455"/>
              </a:xfrm>
              <a:custGeom>
                <a:avLst/>
                <a:gdLst/>
                <a:ahLst/>
                <a:cxnLst/>
                <a:rect l="l" t="t" r="r" b="b"/>
                <a:pathLst>
                  <a:path w="368747" h="265455" extrusionOk="0">
                    <a:moveTo>
                      <a:pt x="47613" y="190066"/>
                    </a:moveTo>
                    <a:cubicBezTo>
                      <a:pt x="57313" y="192152"/>
                      <a:pt x="66860" y="194885"/>
                      <a:pt x="76188" y="198257"/>
                    </a:cubicBezTo>
                    <a:cubicBezTo>
                      <a:pt x="84940" y="202858"/>
                      <a:pt x="94355" y="206077"/>
                      <a:pt x="104097" y="207782"/>
                    </a:cubicBezTo>
                    <a:cubicBezTo>
                      <a:pt x="114574" y="209402"/>
                      <a:pt x="130957" y="203972"/>
                      <a:pt x="159246" y="190637"/>
                    </a:cubicBezTo>
                    <a:cubicBezTo>
                      <a:pt x="190224" y="174759"/>
                      <a:pt x="218251" y="153690"/>
                      <a:pt x="242114" y="128344"/>
                    </a:cubicBezTo>
                    <a:cubicBezTo>
                      <a:pt x="269228" y="96083"/>
                      <a:pt x="293451" y="61507"/>
                      <a:pt x="314504" y="24998"/>
                    </a:cubicBezTo>
                    <a:cubicBezTo>
                      <a:pt x="326791" y="2614"/>
                      <a:pt x="342317" y="-3006"/>
                      <a:pt x="355842" y="1375"/>
                    </a:cubicBezTo>
                    <a:cubicBezTo>
                      <a:pt x="372035" y="6710"/>
                      <a:pt x="374035" y="22807"/>
                      <a:pt x="355842" y="52906"/>
                    </a:cubicBezTo>
                    <a:cubicBezTo>
                      <a:pt x="332617" y="92225"/>
                      <a:pt x="304799" y="128639"/>
                      <a:pt x="272975" y="161396"/>
                    </a:cubicBezTo>
                    <a:cubicBezTo>
                      <a:pt x="247871" y="186503"/>
                      <a:pt x="218651" y="207115"/>
                      <a:pt x="186583" y="222356"/>
                    </a:cubicBezTo>
                    <a:cubicBezTo>
                      <a:pt x="163712" y="234252"/>
                      <a:pt x="139230" y="242758"/>
                      <a:pt x="113907" y="247597"/>
                    </a:cubicBezTo>
                    <a:cubicBezTo>
                      <a:pt x="105049" y="249502"/>
                      <a:pt x="99048" y="253216"/>
                      <a:pt x="82665" y="258932"/>
                    </a:cubicBezTo>
                    <a:cubicBezTo>
                      <a:pt x="66375" y="264856"/>
                      <a:pt x="48897" y="266790"/>
                      <a:pt x="31707" y="264551"/>
                    </a:cubicBezTo>
                    <a:cubicBezTo>
                      <a:pt x="17514" y="261789"/>
                      <a:pt x="12657" y="258550"/>
                      <a:pt x="12085" y="255026"/>
                    </a:cubicBezTo>
                    <a:cubicBezTo>
                      <a:pt x="11514" y="251502"/>
                      <a:pt x="14371" y="249025"/>
                      <a:pt x="21039" y="249502"/>
                    </a:cubicBezTo>
                    <a:cubicBezTo>
                      <a:pt x="31538" y="251169"/>
                      <a:pt x="42255" y="250912"/>
                      <a:pt x="52662" y="248740"/>
                    </a:cubicBezTo>
                    <a:cubicBezTo>
                      <a:pt x="52662" y="248740"/>
                      <a:pt x="37993" y="248264"/>
                      <a:pt x="29325" y="247216"/>
                    </a:cubicBezTo>
                    <a:cubicBezTo>
                      <a:pt x="21541" y="246368"/>
                      <a:pt x="13911" y="244444"/>
                      <a:pt x="6656" y="241501"/>
                    </a:cubicBezTo>
                    <a:cubicBezTo>
                      <a:pt x="-297" y="238548"/>
                      <a:pt x="-2869" y="227594"/>
                      <a:pt x="4179" y="227975"/>
                    </a:cubicBezTo>
                    <a:cubicBezTo>
                      <a:pt x="11228" y="228356"/>
                      <a:pt x="15990" y="230452"/>
                      <a:pt x="28944" y="231785"/>
                    </a:cubicBezTo>
                    <a:cubicBezTo>
                      <a:pt x="35778" y="232614"/>
                      <a:pt x="42685" y="232614"/>
                      <a:pt x="49518" y="231785"/>
                    </a:cubicBezTo>
                    <a:cubicBezTo>
                      <a:pt x="40949" y="230376"/>
                      <a:pt x="32508" y="228271"/>
                      <a:pt x="24277" y="225499"/>
                    </a:cubicBezTo>
                    <a:cubicBezTo>
                      <a:pt x="17463" y="223689"/>
                      <a:pt x="11333" y="219917"/>
                      <a:pt x="6656" y="214640"/>
                    </a:cubicBezTo>
                    <a:cubicBezTo>
                      <a:pt x="4275" y="211878"/>
                      <a:pt x="4941" y="205115"/>
                      <a:pt x="13228" y="206830"/>
                    </a:cubicBezTo>
                    <a:cubicBezTo>
                      <a:pt x="23208" y="210307"/>
                      <a:pt x="33569" y="212583"/>
                      <a:pt x="44089" y="213592"/>
                    </a:cubicBezTo>
                    <a:cubicBezTo>
                      <a:pt x="54662" y="213592"/>
                      <a:pt x="62187" y="212735"/>
                      <a:pt x="60853" y="211116"/>
                    </a:cubicBezTo>
                    <a:cubicBezTo>
                      <a:pt x="59520" y="209497"/>
                      <a:pt x="53233" y="209687"/>
                      <a:pt x="45232" y="205211"/>
                    </a:cubicBezTo>
                    <a:cubicBezTo>
                      <a:pt x="37231" y="200734"/>
                      <a:pt x="32469" y="192066"/>
                      <a:pt x="35707" y="187875"/>
                    </a:cubicBezTo>
                    <a:cubicBezTo>
                      <a:pt x="38946" y="183684"/>
                      <a:pt x="38946" y="186827"/>
                      <a:pt x="47613" y="190066"/>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45" name="Google Shape;645;p47"/>
              <p:cNvSpPr/>
              <p:nvPr/>
            </p:nvSpPr>
            <p:spPr>
              <a:xfrm>
                <a:off x="4484370" y="4765472"/>
                <a:ext cx="100785" cy="104755"/>
              </a:xfrm>
              <a:custGeom>
                <a:avLst/>
                <a:gdLst/>
                <a:ahLst/>
                <a:cxnLst/>
                <a:rect l="l" t="t" r="r" b="b"/>
                <a:pathLst>
                  <a:path w="100785" h="104755" extrusionOk="0">
                    <a:moveTo>
                      <a:pt x="65151" y="104756"/>
                    </a:moveTo>
                    <a:cubicBezTo>
                      <a:pt x="40403" y="101165"/>
                      <a:pt x="17516" y="89554"/>
                      <a:pt x="0" y="71704"/>
                    </a:cubicBezTo>
                    <a:lnTo>
                      <a:pt x="39433" y="17030"/>
                    </a:lnTo>
                    <a:cubicBezTo>
                      <a:pt x="39433" y="17030"/>
                      <a:pt x="61627" y="-10973"/>
                      <a:pt x="90964" y="4838"/>
                    </a:cubicBezTo>
                    <a:cubicBezTo>
                      <a:pt x="90964" y="4838"/>
                      <a:pt x="113062" y="7220"/>
                      <a:pt x="90964" y="53511"/>
                    </a:cubicBezTo>
                    <a:cubicBezTo>
                      <a:pt x="83445" y="71113"/>
                      <a:pt x="74824" y="88230"/>
                      <a:pt x="65151" y="10475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46" name="Google Shape;646;p47"/>
              <p:cNvSpPr/>
              <p:nvPr/>
            </p:nvSpPr>
            <p:spPr>
              <a:xfrm>
                <a:off x="4524935" y="4525714"/>
                <a:ext cx="201012" cy="328692"/>
              </a:xfrm>
              <a:custGeom>
                <a:avLst/>
                <a:gdLst/>
                <a:ahLst/>
                <a:cxnLst/>
                <a:rect l="l" t="t" r="r" b="b"/>
                <a:pathLst>
                  <a:path w="201012" h="328692" extrusionOk="0">
                    <a:moveTo>
                      <a:pt x="3726" y="41904"/>
                    </a:moveTo>
                    <a:cubicBezTo>
                      <a:pt x="6992" y="22359"/>
                      <a:pt x="25260" y="8995"/>
                      <a:pt x="44874" y="11805"/>
                    </a:cubicBezTo>
                    <a:cubicBezTo>
                      <a:pt x="58646" y="2566"/>
                      <a:pt x="75264" y="-1454"/>
                      <a:pt x="91737" y="470"/>
                    </a:cubicBezTo>
                    <a:cubicBezTo>
                      <a:pt x="129170" y="4376"/>
                      <a:pt x="153649" y="29045"/>
                      <a:pt x="164984" y="66193"/>
                    </a:cubicBezTo>
                    <a:cubicBezTo>
                      <a:pt x="170544" y="84833"/>
                      <a:pt x="174245" y="103978"/>
                      <a:pt x="176033" y="123343"/>
                    </a:cubicBezTo>
                    <a:cubicBezTo>
                      <a:pt x="187272" y="206686"/>
                      <a:pt x="217562" y="272790"/>
                      <a:pt x="189273" y="297555"/>
                    </a:cubicBezTo>
                    <a:cubicBezTo>
                      <a:pt x="160983" y="322320"/>
                      <a:pt x="83450" y="338036"/>
                      <a:pt x="51065" y="322510"/>
                    </a:cubicBezTo>
                    <a:cubicBezTo>
                      <a:pt x="18680" y="306985"/>
                      <a:pt x="77735" y="163348"/>
                      <a:pt x="13632" y="83528"/>
                    </a:cubicBezTo>
                    <a:cubicBezTo>
                      <a:pt x="-1418" y="64574"/>
                      <a:pt x="-2847" y="51334"/>
                      <a:pt x="3726" y="4190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50"/>
        <p:cNvGrpSpPr/>
        <p:nvPr/>
      </p:nvGrpSpPr>
      <p:grpSpPr>
        <a:xfrm>
          <a:off x="0" y="0"/>
          <a:ext cx="0" cy="0"/>
          <a:chOff x="0" y="0"/>
          <a:chExt cx="0" cy="0"/>
        </a:xfrm>
      </p:grpSpPr>
      <p:sp>
        <p:nvSpPr>
          <p:cNvPr id="651" name="Google Shape;651;p48"/>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tr-TR"/>
              <a:t>25</a:t>
            </a:fld>
            <a:endParaRPr/>
          </a:p>
        </p:txBody>
      </p:sp>
      <p:sp>
        <p:nvSpPr>
          <p:cNvPr id="652" name="Google Shape;652;p48"/>
          <p:cNvSpPr txBox="1"/>
          <p:nvPr/>
        </p:nvSpPr>
        <p:spPr>
          <a:xfrm>
            <a:off x="431799" y="173800"/>
            <a:ext cx="6398491" cy="6263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chemeClr val="accent2"/>
              </a:buClr>
              <a:buSzPts val="4800"/>
              <a:buFont typeface="Raleway SemiBold"/>
              <a:buNone/>
            </a:pPr>
            <a:r>
              <a:rPr lang="tr-TR" sz="4000" b="0" i="0" u="none" strike="noStrike" cap="none">
                <a:solidFill>
                  <a:srgbClr val="741B47"/>
                </a:solidFill>
                <a:latin typeface="Raleway Medium"/>
                <a:ea typeface="Raleway Medium"/>
                <a:cs typeface="Raleway Medium"/>
                <a:sym typeface="Raleway Medium"/>
              </a:rPr>
              <a:t>Agile Principles</a:t>
            </a:r>
            <a:endParaRPr sz="4000" b="0" i="0" u="none" strike="noStrike" cap="none">
              <a:solidFill>
                <a:srgbClr val="741B47"/>
              </a:solidFill>
              <a:latin typeface="Raleway Medium"/>
              <a:ea typeface="Raleway Medium"/>
              <a:cs typeface="Raleway Medium"/>
              <a:sym typeface="Raleway Medium"/>
            </a:endParaRPr>
          </a:p>
        </p:txBody>
      </p:sp>
      <p:sp>
        <p:nvSpPr>
          <p:cNvPr id="653" name="Google Shape;653;p48"/>
          <p:cNvSpPr/>
          <p:nvPr/>
        </p:nvSpPr>
        <p:spPr>
          <a:xfrm>
            <a:off x="-12" y="688950"/>
            <a:ext cx="4485900" cy="1943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360000" marR="1043999" lvl="0" indent="0" algn="l" rtl="0">
              <a:spcBef>
                <a:spcPts val="0"/>
              </a:spcBef>
              <a:spcAft>
                <a:spcPts val="0"/>
              </a:spcAft>
              <a:buNone/>
            </a:pPr>
            <a:r>
              <a:rPr lang="tr-TR" sz="1600">
                <a:solidFill>
                  <a:srgbClr val="4C1130"/>
                </a:solidFill>
                <a:latin typeface="Montserrat Medium"/>
                <a:ea typeface="Montserrat Medium"/>
                <a:cs typeface="Montserrat Medium"/>
                <a:sym typeface="Montserrat Medium"/>
              </a:rPr>
              <a:t>Our highest priority is to </a:t>
            </a:r>
            <a:r>
              <a:rPr lang="tr-TR" sz="1600" b="1">
                <a:solidFill>
                  <a:srgbClr val="4C1130"/>
                </a:solidFill>
                <a:latin typeface="Montserrat"/>
                <a:ea typeface="Montserrat"/>
                <a:cs typeface="Montserrat"/>
                <a:sym typeface="Montserrat"/>
              </a:rPr>
              <a:t>satisfy the customer</a:t>
            </a:r>
            <a:r>
              <a:rPr lang="tr-TR" sz="1600">
                <a:solidFill>
                  <a:srgbClr val="4C1130"/>
                </a:solidFill>
                <a:latin typeface="Montserrat Medium"/>
                <a:ea typeface="Montserrat Medium"/>
                <a:cs typeface="Montserrat Medium"/>
                <a:sym typeface="Montserrat Medium"/>
              </a:rPr>
              <a:t> through early and continuous delivery of valuable software.</a:t>
            </a:r>
            <a:endParaRPr sz="1600">
              <a:solidFill>
                <a:srgbClr val="4C1130"/>
              </a:solidFill>
              <a:latin typeface="Montserrat Medium"/>
              <a:ea typeface="Montserrat Medium"/>
              <a:cs typeface="Montserrat Medium"/>
              <a:sym typeface="Montserrat Medium"/>
            </a:endParaRPr>
          </a:p>
        </p:txBody>
      </p:sp>
      <p:sp>
        <p:nvSpPr>
          <p:cNvPr id="654" name="Google Shape;654;p48"/>
          <p:cNvSpPr/>
          <p:nvPr/>
        </p:nvSpPr>
        <p:spPr>
          <a:xfrm>
            <a:off x="-12" y="2803644"/>
            <a:ext cx="4485900" cy="1877700"/>
          </a:xfrm>
          <a:prstGeom prst="rect">
            <a:avLst/>
          </a:prstGeom>
          <a:solidFill>
            <a:srgbClr val="EA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360000" marR="1043999" lvl="0" indent="0" algn="l" rtl="0">
              <a:spcBef>
                <a:spcPts val="0"/>
              </a:spcBef>
              <a:spcAft>
                <a:spcPts val="0"/>
              </a:spcAft>
              <a:buNone/>
            </a:pPr>
            <a:r>
              <a:rPr lang="tr-TR" sz="1600" b="1">
                <a:solidFill>
                  <a:srgbClr val="4C1130"/>
                </a:solidFill>
                <a:latin typeface="Montserrat"/>
                <a:ea typeface="Montserrat"/>
                <a:cs typeface="Montserrat"/>
                <a:sym typeface="Montserrat"/>
              </a:rPr>
              <a:t>Deliver </a:t>
            </a:r>
            <a:r>
              <a:rPr lang="tr-TR" sz="1600">
                <a:solidFill>
                  <a:srgbClr val="4C1130"/>
                </a:solidFill>
                <a:latin typeface="Montserrat Medium"/>
                <a:ea typeface="Montserrat Medium"/>
                <a:cs typeface="Montserrat Medium"/>
                <a:sym typeface="Montserrat Medium"/>
              </a:rPr>
              <a:t>working software </a:t>
            </a:r>
            <a:r>
              <a:rPr lang="tr-TR" sz="1600" b="1">
                <a:solidFill>
                  <a:srgbClr val="4C1130"/>
                </a:solidFill>
                <a:latin typeface="Montserrat"/>
                <a:ea typeface="Montserrat"/>
                <a:cs typeface="Montserrat"/>
                <a:sym typeface="Montserrat"/>
              </a:rPr>
              <a:t>frequently</a:t>
            </a:r>
            <a:r>
              <a:rPr lang="tr-TR" sz="1600">
                <a:solidFill>
                  <a:srgbClr val="4C1130"/>
                </a:solidFill>
                <a:latin typeface="Montserrat Medium"/>
                <a:ea typeface="Montserrat Medium"/>
                <a:cs typeface="Montserrat Medium"/>
                <a:sym typeface="Montserrat Medium"/>
              </a:rPr>
              <a:t>, from a couple of weeks to a couple of months, with a preference to the shorter timescale.</a:t>
            </a:r>
            <a:endParaRPr sz="1600">
              <a:solidFill>
                <a:srgbClr val="4C1130"/>
              </a:solidFill>
              <a:latin typeface="Montserrat Medium"/>
              <a:ea typeface="Montserrat Medium"/>
              <a:cs typeface="Montserrat Medium"/>
              <a:sym typeface="Montserrat Medium"/>
            </a:endParaRPr>
          </a:p>
        </p:txBody>
      </p:sp>
      <p:sp>
        <p:nvSpPr>
          <p:cNvPr id="655" name="Google Shape;655;p48"/>
          <p:cNvSpPr/>
          <p:nvPr/>
        </p:nvSpPr>
        <p:spPr>
          <a:xfrm>
            <a:off x="4658114" y="688960"/>
            <a:ext cx="4485900" cy="1943100"/>
          </a:xfrm>
          <a:prstGeom prst="rect">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360000" marR="1260000" lvl="0" indent="0" algn="l" rtl="0">
              <a:spcBef>
                <a:spcPts val="0"/>
              </a:spcBef>
              <a:spcAft>
                <a:spcPts val="0"/>
              </a:spcAft>
              <a:buNone/>
            </a:pPr>
            <a:r>
              <a:rPr lang="tr-TR" sz="1600" b="1">
                <a:solidFill>
                  <a:srgbClr val="4C1130"/>
                </a:solidFill>
                <a:latin typeface="Montserrat"/>
                <a:ea typeface="Montserrat"/>
                <a:cs typeface="Montserrat"/>
                <a:sym typeface="Montserrat"/>
              </a:rPr>
              <a:t>Welcome changing</a:t>
            </a:r>
            <a:r>
              <a:rPr lang="tr-TR" sz="1600">
                <a:solidFill>
                  <a:srgbClr val="4C1130"/>
                </a:solidFill>
                <a:latin typeface="Montserrat Medium"/>
                <a:ea typeface="Montserrat Medium"/>
                <a:cs typeface="Montserrat Medium"/>
                <a:sym typeface="Montserrat Medium"/>
              </a:rPr>
              <a:t> requirements, even late in development. Agile processes harness change for the customer's competitive advantage.</a:t>
            </a:r>
            <a:endParaRPr sz="1600">
              <a:solidFill>
                <a:srgbClr val="4C1130"/>
              </a:solidFill>
              <a:latin typeface="Montserrat Medium"/>
              <a:ea typeface="Montserrat Medium"/>
              <a:cs typeface="Montserrat Medium"/>
              <a:sym typeface="Montserrat Medium"/>
            </a:endParaRPr>
          </a:p>
        </p:txBody>
      </p:sp>
      <p:sp>
        <p:nvSpPr>
          <p:cNvPr id="656" name="Google Shape;656;p48"/>
          <p:cNvSpPr/>
          <p:nvPr/>
        </p:nvSpPr>
        <p:spPr>
          <a:xfrm>
            <a:off x="4658112" y="2803351"/>
            <a:ext cx="4485900" cy="1877700"/>
          </a:xfrm>
          <a:prstGeom prst="rect">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360000" marR="1043999" lvl="0" indent="0" algn="l" rtl="0">
              <a:spcBef>
                <a:spcPts val="0"/>
              </a:spcBef>
              <a:spcAft>
                <a:spcPts val="0"/>
              </a:spcAft>
              <a:buNone/>
            </a:pPr>
            <a:r>
              <a:rPr lang="tr-TR" sz="1600">
                <a:solidFill>
                  <a:srgbClr val="4C1130"/>
                </a:solidFill>
                <a:latin typeface="Montserrat Medium"/>
                <a:ea typeface="Montserrat Medium"/>
                <a:cs typeface="Montserrat Medium"/>
                <a:sym typeface="Montserrat Medium"/>
              </a:rPr>
              <a:t>Business people and developers must</a:t>
            </a:r>
            <a:r>
              <a:rPr lang="tr-TR" sz="1600" b="1">
                <a:solidFill>
                  <a:srgbClr val="4C1130"/>
                </a:solidFill>
                <a:latin typeface="Montserrat"/>
                <a:ea typeface="Montserrat"/>
                <a:cs typeface="Montserrat"/>
                <a:sym typeface="Montserrat"/>
              </a:rPr>
              <a:t> work</a:t>
            </a:r>
            <a:endParaRPr sz="1600" b="1">
              <a:solidFill>
                <a:srgbClr val="4C1130"/>
              </a:solidFill>
              <a:latin typeface="Montserrat"/>
              <a:ea typeface="Montserrat"/>
              <a:cs typeface="Montserrat"/>
              <a:sym typeface="Montserrat"/>
            </a:endParaRPr>
          </a:p>
          <a:p>
            <a:pPr marL="360000" marR="1043999" lvl="0" indent="0" algn="l" rtl="0">
              <a:spcBef>
                <a:spcPts val="0"/>
              </a:spcBef>
              <a:spcAft>
                <a:spcPts val="0"/>
              </a:spcAft>
              <a:buNone/>
            </a:pPr>
            <a:r>
              <a:rPr lang="tr-TR" sz="1600" b="1">
                <a:solidFill>
                  <a:srgbClr val="4C1130"/>
                </a:solidFill>
                <a:latin typeface="Montserrat"/>
                <a:ea typeface="Montserrat"/>
                <a:cs typeface="Montserrat"/>
                <a:sym typeface="Montserrat"/>
              </a:rPr>
              <a:t>together</a:t>
            </a:r>
            <a:r>
              <a:rPr lang="tr-TR" sz="1600">
                <a:solidFill>
                  <a:srgbClr val="4C1130"/>
                </a:solidFill>
                <a:latin typeface="Montserrat Medium"/>
                <a:ea typeface="Montserrat Medium"/>
                <a:cs typeface="Montserrat Medium"/>
                <a:sym typeface="Montserrat Medium"/>
              </a:rPr>
              <a:t> daily throughout the project.</a:t>
            </a:r>
            <a:endParaRPr sz="1600">
              <a:solidFill>
                <a:srgbClr val="4C1130"/>
              </a:solidFill>
              <a:latin typeface="Montserrat Medium"/>
              <a:ea typeface="Montserrat Medium"/>
              <a:cs typeface="Montserrat Medium"/>
              <a:sym typeface="Montserrat Medium"/>
            </a:endParaRPr>
          </a:p>
        </p:txBody>
      </p:sp>
      <p:sp>
        <p:nvSpPr>
          <p:cNvPr id="657" name="Google Shape;657;p48"/>
          <p:cNvSpPr txBox="1"/>
          <p:nvPr/>
        </p:nvSpPr>
        <p:spPr>
          <a:xfrm>
            <a:off x="91888" y="844450"/>
            <a:ext cx="339900" cy="723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tr-TR" sz="3600">
                <a:solidFill>
                  <a:srgbClr val="990000"/>
                </a:solidFill>
                <a:latin typeface="Staatliches"/>
                <a:ea typeface="Staatliches"/>
                <a:cs typeface="Staatliches"/>
                <a:sym typeface="Staatliches"/>
              </a:rPr>
              <a:t>1</a:t>
            </a:r>
            <a:endParaRPr sz="3600">
              <a:solidFill>
                <a:srgbClr val="990000"/>
              </a:solidFill>
              <a:latin typeface="Staatliches"/>
              <a:ea typeface="Staatliches"/>
              <a:cs typeface="Staatliches"/>
              <a:sym typeface="Staatliches"/>
            </a:endParaRPr>
          </a:p>
        </p:txBody>
      </p:sp>
      <p:sp>
        <p:nvSpPr>
          <p:cNvPr id="658" name="Google Shape;658;p48"/>
          <p:cNvSpPr txBox="1"/>
          <p:nvPr/>
        </p:nvSpPr>
        <p:spPr>
          <a:xfrm>
            <a:off x="4725638" y="844450"/>
            <a:ext cx="339900" cy="723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tr-TR" sz="3600">
                <a:solidFill>
                  <a:srgbClr val="990000"/>
                </a:solidFill>
                <a:latin typeface="Staatliches"/>
                <a:ea typeface="Staatliches"/>
                <a:cs typeface="Staatliches"/>
                <a:sym typeface="Staatliches"/>
              </a:rPr>
              <a:t>2</a:t>
            </a:r>
            <a:endParaRPr sz="3600">
              <a:solidFill>
                <a:srgbClr val="990000"/>
              </a:solidFill>
              <a:latin typeface="Staatliches"/>
              <a:ea typeface="Staatliches"/>
              <a:cs typeface="Staatliches"/>
              <a:sym typeface="Staatliches"/>
            </a:endParaRPr>
          </a:p>
        </p:txBody>
      </p:sp>
      <p:pic>
        <p:nvPicPr>
          <p:cNvPr id="659" name="Google Shape;659;p48"/>
          <p:cNvPicPr preferRelativeResize="0"/>
          <p:nvPr/>
        </p:nvPicPr>
        <p:blipFill>
          <a:blip r:embed="rId3">
            <a:alphaModFix/>
          </a:blip>
          <a:stretch>
            <a:fillRect/>
          </a:stretch>
        </p:blipFill>
        <p:spPr>
          <a:xfrm>
            <a:off x="3143063" y="1086900"/>
            <a:ext cx="1214550" cy="1214550"/>
          </a:xfrm>
          <a:prstGeom prst="rect">
            <a:avLst/>
          </a:prstGeom>
          <a:noFill/>
          <a:ln>
            <a:noFill/>
          </a:ln>
        </p:spPr>
      </p:pic>
      <p:pic>
        <p:nvPicPr>
          <p:cNvPr id="660" name="Google Shape;660;p48"/>
          <p:cNvPicPr preferRelativeResize="0"/>
          <p:nvPr/>
        </p:nvPicPr>
        <p:blipFill>
          <a:blip r:embed="rId4">
            <a:alphaModFix/>
          </a:blip>
          <a:stretch>
            <a:fillRect/>
          </a:stretch>
        </p:blipFill>
        <p:spPr>
          <a:xfrm>
            <a:off x="7565614" y="1083601"/>
            <a:ext cx="1578372" cy="1087800"/>
          </a:xfrm>
          <a:prstGeom prst="rect">
            <a:avLst/>
          </a:prstGeom>
          <a:noFill/>
          <a:ln>
            <a:noFill/>
          </a:ln>
        </p:spPr>
      </p:pic>
      <p:pic>
        <p:nvPicPr>
          <p:cNvPr id="661" name="Google Shape;661;p48"/>
          <p:cNvPicPr preferRelativeResize="0"/>
          <p:nvPr/>
        </p:nvPicPr>
        <p:blipFill>
          <a:blip r:embed="rId5">
            <a:alphaModFix/>
          </a:blip>
          <a:stretch>
            <a:fillRect/>
          </a:stretch>
        </p:blipFill>
        <p:spPr>
          <a:xfrm>
            <a:off x="3167225" y="3114625"/>
            <a:ext cx="1166225" cy="1166225"/>
          </a:xfrm>
          <a:prstGeom prst="rect">
            <a:avLst/>
          </a:prstGeom>
          <a:noFill/>
          <a:ln>
            <a:noFill/>
          </a:ln>
        </p:spPr>
      </p:pic>
      <p:sp>
        <p:nvSpPr>
          <p:cNvPr id="662" name="Google Shape;662;p48"/>
          <p:cNvSpPr txBox="1"/>
          <p:nvPr/>
        </p:nvSpPr>
        <p:spPr>
          <a:xfrm>
            <a:off x="91888" y="2928175"/>
            <a:ext cx="339900" cy="723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tr-TR" sz="3600">
                <a:solidFill>
                  <a:srgbClr val="990000"/>
                </a:solidFill>
                <a:latin typeface="Staatliches"/>
                <a:ea typeface="Staatliches"/>
                <a:cs typeface="Staatliches"/>
                <a:sym typeface="Staatliches"/>
              </a:rPr>
              <a:t>3</a:t>
            </a:r>
            <a:endParaRPr sz="3600">
              <a:solidFill>
                <a:srgbClr val="990000"/>
              </a:solidFill>
              <a:latin typeface="Staatliches"/>
              <a:ea typeface="Staatliches"/>
              <a:cs typeface="Staatliches"/>
              <a:sym typeface="Staatliches"/>
            </a:endParaRPr>
          </a:p>
        </p:txBody>
      </p:sp>
      <p:sp>
        <p:nvSpPr>
          <p:cNvPr id="663" name="Google Shape;663;p48"/>
          <p:cNvSpPr txBox="1"/>
          <p:nvPr/>
        </p:nvSpPr>
        <p:spPr>
          <a:xfrm>
            <a:off x="4725638" y="2928175"/>
            <a:ext cx="339900" cy="723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tr-TR" sz="3600">
                <a:solidFill>
                  <a:srgbClr val="990000"/>
                </a:solidFill>
                <a:latin typeface="Staatliches"/>
                <a:ea typeface="Staatliches"/>
                <a:cs typeface="Staatliches"/>
                <a:sym typeface="Staatliches"/>
              </a:rPr>
              <a:t>4</a:t>
            </a:r>
            <a:endParaRPr sz="3600">
              <a:solidFill>
                <a:srgbClr val="990000"/>
              </a:solidFill>
              <a:latin typeface="Staatliches"/>
              <a:ea typeface="Staatliches"/>
              <a:cs typeface="Staatliches"/>
              <a:sym typeface="Staatliches"/>
            </a:endParaRPr>
          </a:p>
        </p:txBody>
      </p:sp>
      <p:pic>
        <p:nvPicPr>
          <p:cNvPr id="664" name="Google Shape;664;p48"/>
          <p:cNvPicPr preferRelativeResize="0"/>
          <p:nvPr/>
        </p:nvPicPr>
        <p:blipFill>
          <a:blip r:embed="rId6">
            <a:alphaModFix/>
          </a:blip>
          <a:stretch>
            <a:fillRect/>
          </a:stretch>
        </p:blipFill>
        <p:spPr>
          <a:xfrm>
            <a:off x="7883000" y="3159387"/>
            <a:ext cx="1166225" cy="11662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68"/>
        <p:cNvGrpSpPr/>
        <p:nvPr/>
      </p:nvGrpSpPr>
      <p:grpSpPr>
        <a:xfrm>
          <a:off x="0" y="0"/>
          <a:ext cx="0" cy="0"/>
          <a:chOff x="0" y="0"/>
          <a:chExt cx="0" cy="0"/>
        </a:xfrm>
      </p:grpSpPr>
      <p:sp>
        <p:nvSpPr>
          <p:cNvPr id="669" name="Google Shape;669;p49"/>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tr-TR"/>
              <a:t>26</a:t>
            </a:fld>
            <a:endParaRPr/>
          </a:p>
        </p:txBody>
      </p:sp>
      <p:sp>
        <p:nvSpPr>
          <p:cNvPr id="670" name="Google Shape;670;p49"/>
          <p:cNvSpPr txBox="1"/>
          <p:nvPr/>
        </p:nvSpPr>
        <p:spPr>
          <a:xfrm>
            <a:off x="431799" y="173800"/>
            <a:ext cx="6398400" cy="6264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chemeClr val="accent2"/>
              </a:buClr>
              <a:buSzPts val="4800"/>
              <a:buFont typeface="Raleway SemiBold"/>
              <a:buNone/>
            </a:pPr>
            <a:r>
              <a:rPr lang="tr-TR" sz="4000" b="0" i="0" u="none" strike="noStrike" cap="none">
                <a:solidFill>
                  <a:srgbClr val="741B47"/>
                </a:solidFill>
                <a:latin typeface="Raleway Medium"/>
                <a:ea typeface="Raleway Medium"/>
                <a:cs typeface="Raleway Medium"/>
                <a:sym typeface="Raleway Medium"/>
              </a:rPr>
              <a:t>Agile Principles</a:t>
            </a:r>
            <a:endParaRPr sz="4000" b="0" i="0" u="none" strike="noStrike" cap="none">
              <a:solidFill>
                <a:srgbClr val="741B47"/>
              </a:solidFill>
              <a:latin typeface="Raleway Medium"/>
              <a:ea typeface="Raleway Medium"/>
              <a:cs typeface="Raleway Medium"/>
              <a:sym typeface="Raleway Medium"/>
            </a:endParaRPr>
          </a:p>
        </p:txBody>
      </p:sp>
      <p:sp>
        <p:nvSpPr>
          <p:cNvPr id="671" name="Google Shape;671;p49"/>
          <p:cNvSpPr/>
          <p:nvPr/>
        </p:nvSpPr>
        <p:spPr>
          <a:xfrm>
            <a:off x="-12" y="688950"/>
            <a:ext cx="4485900" cy="19431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360000" marR="1152000" lvl="0" indent="0" algn="l" rtl="0">
              <a:spcBef>
                <a:spcPts val="0"/>
              </a:spcBef>
              <a:spcAft>
                <a:spcPts val="0"/>
              </a:spcAft>
              <a:buNone/>
            </a:pPr>
            <a:r>
              <a:rPr lang="tr-TR" sz="1600">
                <a:solidFill>
                  <a:srgbClr val="4C1130"/>
                </a:solidFill>
                <a:latin typeface="Montserrat Medium"/>
                <a:ea typeface="Montserrat Medium"/>
                <a:cs typeface="Montserrat Medium"/>
                <a:sym typeface="Montserrat Medium"/>
              </a:rPr>
              <a:t>Build projects around motivated individuals. Give them the environment and </a:t>
            </a:r>
            <a:r>
              <a:rPr lang="tr-TR" sz="1600" b="1">
                <a:solidFill>
                  <a:srgbClr val="4C1130"/>
                </a:solidFill>
                <a:latin typeface="Montserrat"/>
                <a:ea typeface="Montserrat"/>
                <a:cs typeface="Montserrat"/>
                <a:sym typeface="Montserrat"/>
              </a:rPr>
              <a:t>support </a:t>
            </a:r>
            <a:r>
              <a:rPr lang="tr-TR" sz="1600">
                <a:solidFill>
                  <a:srgbClr val="4C1130"/>
                </a:solidFill>
                <a:latin typeface="Montserrat Medium"/>
                <a:ea typeface="Montserrat Medium"/>
                <a:cs typeface="Montserrat Medium"/>
                <a:sym typeface="Montserrat Medium"/>
              </a:rPr>
              <a:t>they need, and </a:t>
            </a:r>
            <a:r>
              <a:rPr lang="tr-TR" sz="1600" b="1">
                <a:solidFill>
                  <a:srgbClr val="4C1130"/>
                </a:solidFill>
                <a:latin typeface="Montserrat"/>
                <a:ea typeface="Montserrat"/>
                <a:cs typeface="Montserrat"/>
                <a:sym typeface="Montserrat"/>
              </a:rPr>
              <a:t>trust </a:t>
            </a:r>
            <a:r>
              <a:rPr lang="tr-TR" sz="1600">
                <a:solidFill>
                  <a:srgbClr val="4C1130"/>
                </a:solidFill>
                <a:latin typeface="Montserrat Medium"/>
                <a:ea typeface="Montserrat Medium"/>
                <a:cs typeface="Montserrat Medium"/>
                <a:sym typeface="Montserrat Medium"/>
              </a:rPr>
              <a:t>them to get the job done.</a:t>
            </a:r>
            <a:endParaRPr sz="1600">
              <a:solidFill>
                <a:srgbClr val="4C1130"/>
              </a:solidFill>
              <a:latin typeface="Montserrat Medium"/>
              <a:ea typeface="Montserrat Medium"/>
              <a:cs typeface="Montserrat Medium"/>
              <a:sym typeface="Montserrat Medium"/>
            </a:endParaRPr>
          </a:p>
        </p:txBody>
      </p:sp>
      <p:sp>
        <p:nvSpPr>
          <p:cNvPr id="672" name="Google Shape;672;p49"/>
          <p:cNvSpPr/>
          <p:nvPr/>
        </p:nvSpPr>
        <p:spPr>
          <a:xfrm>
            <a:off x="-12" y="2803644"/>
            <a:ext cx="4485900" cy="1877700"/>
          </a:xfrm>
          <a:prstGeom prst="rect">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360000" marR="1043999" lvl="0" indent="0" algn="l" rtl="0">
              <a:spcBef>
                <a:spcPts val="0"/>
              </a:spcBef>
              <a:spcAft>
                <a:spcPts val="0"/>
              </a:spcAft>
              <a:buNone/>
            </a:pPr>
            <a:r>
              <a:rPr lang="tr-TR" sz="1600" b="1">
                <a:solidFill>
                  <a:srgbClr val="4C1130"/>
                </a:solidFill>
                <a:latin typeface="Montserrat"/>
                <a:ea typeface="Montserrat"/>
                <a:cs typeface="Montserrat"/>
                <a:sym typeface="Montserrat"/>
              </a:rPr>
              <a:t>Working software</a:t>
            </a:r>
            <a:r>
              <a:rPr lang="tr-TR" sz="1600">
                <a:solidFill>
                  <a:srgbClr val="4C1130"/>
                </a:solidFill>
                <a:latin typeface="Montserrat Medium"/>
                <a:ea typeface="Montserrat Medium"/>
                <a:cs typeface="Montserrat Medium"/>
                <a:sym typeface="Montserrat Medium"/>
              </a:rPr>
              <a:t> is the primary measure of progress.</a:t>
            </a:r>
            <a:endParaRPr sz="1600">
              <a:solidFill>
                <a:srgbClr val="4C1130"/>
              </a:solidFill>
              <a:latin typeface="Montserrat Medium"/>
              <a:ea typeface="Montserrat Medium"/>
              <a:cs typeface="Montserrat Medium"/>
              <a:sym typeface="Montserrat Medium"/>
            </a:endParaRPr>
          </a:p>
        </p:txBody>
      </p:sp>
      <p:sp>
        <p:nvSpPr>
          <p:cNvPr id="673" name="Google Shape;673;p49"/>
          <p:cNvSpPr/>
          <p:nvPr/>
        </p:nvSpPr>
        <p:spPr>
          <a:xfrm>
            <a:off x="4658114" y="688960"/>
            <a:ext cx="4485900" cy="19431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360000" marR="1152000" lvl="0" indent="0" algn="l" rtl="0">
              <a:spcBef>
                <a:spcPts val="0"/>
              </a:spcBef>
              <a:spcAft>
                <a:spcPts val="0"/>
              </a:spcAft>
              <a:buNone/>
            </a:pPr>
            <a:r>
              <a:rPr lang="tr-TR" sz="1600">
                <a:solidFill>
                  <a:srgbClr val="4C1130"/>
                </a:solidFill>
                <a:latin typeface="Montserrat Medium"/>
                <a:ea typeface="Montserrat Medium"/>
                <a:cs typeface="Montserrat Medium"/>
                <a:sym typeface="Montserrat Medium"/>
              </a:rPr>
              <a:t>The most efficient and effective method of conveying information to and within a development team is </a:t>
            </a:r>
            <a:r>
              <a:rPr lang="tr-TR" sz="1600" b="1">
                <a:solidFill>
                  <a:srgbClr val="4C1130"/>
                </a:solidFill>
                <a:latin typeface="Montserrat"/>
                <a:ea typeface="Montserrat"/>
                <a:cs typeface="Montserrat"/>
                <a:sym typeface="Montserrat"/>
              </a:rPr>
              <a:t>face-to-face conversation</a:t>
            </a:r>
            <a:r>
              <a:rPr lang="tr-TR" sz="1600">
                <a:solidFill>
                  <a:srgbClr val="4C1130"/>
                </a:solidFill>
                <a:latin typeface="Montserrat Medium"/>
                <a:ea typeface="Montserrat Medium"/>
                <a:cs typeface="Montserrat Medium"/>
                <a:sym typeface="Montserrat Medium"/>
              </a:rPr>
              <a:t>.</a:t>
            </a:r>
            <a:endParaRPr sz="1600">
              <a:solidFill>
                <a:srgbClr val="4C1130"/>
              </a:solidFill>
              <a:latin typeface="Montserrat Medium"/>
              <a:ea typeface="Montserrat Medium"/>
              <a:cs typeface="Montserrat Medium"/>
              <a:sym typeface="Montserrat Medium"/>
            </a:endParaRPr>
          </a:p>
        </p:txBody>
      </p:sp>
      <p:sp>
        <p:nvSpPr>
          <p:cNvPr id="674" name="Google Shape;674;p49"/>
          <p:cNvSpPr/>
          <p:nvPr/>
        </p:nvSpPr>
        <p:spPr>
          <a:xfrm>
            <a:off x="4658112" y="2803351"/>
            <a:ext cx="4485900" cy="18777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360000" marR="1043999" lvl="0" indent="0" algn="l" rtl="0">
              <a:spcBef>
                <a:spcPts val="0"/>
              </a:spcBef>
              <a:spcAft>
                <a:spcPts val="0"/>
              </a:spcAft>
              <a:buNone/>
            </a:pPr>
            <a:r>
              <a:rPr lang="tr-TR" sz="1600">
                <a:solidFill>
                  <a:srgbClr val="4C1130"/>
                </a:solidFill>
                <a:latin typeface="Montserrat Medium"/>
                <a:ea typeface="Montserrat Medium"/>
                <a:cs typeface="Montserrat Medium"/>
                <a:sym typeface="Montserrat Medium"/>
              </a:rPr>
              <a:t>Agile processes promote </a:t>
            </a:r>
            <a:r>
              <a:rPr lang="tr-TR" sz="1600" b="1">
                <a:solidFill>
                  <a:srgbClr val="4C1130"/>
                </a:solidFill>
                <a:latin typeface="Montserrat"/>
                <a:ea typeface="Montserrat"/>
                <a:cs typeface="Montserrat"/>
                <a:sym typeface="Montserrat"/>
              </a:rPr>
              <a:t>sustainable development</a:t>
            </a:r>
            <a:r>
              <a:rPr lang="tr-TR" sz="1600">
                <a:solidFill>
                  <a:srgbClr val="4C1130"/>
                </a:solidFill>
                <a:latin typeface="Montserrat Medium"/>
                <a:ea typeface="Montserrat Medium"/>
                <a:cs typeface="Montserrat Medium"/>
                <a:sym typeface="Montserrat Medium"/>
              </a:rPr>
              <a:t>.</a:t>
            </a:r>
            <a:endParaRPr sz="1600">
              <a:solidFill>
                <a:srgbClr val="4C1130"/>
              </a:solidFill>
              <a:latin typeface="Montserrat Medium"/>
              <a:ea typeface="Montserrat Medium"/>
              <a:cs typeface="Montserrat Medium"/>
              <a:sym typeface="Montserrat Medium"/>
            </a:endParaRPr>
          </a:p>
          <a:p>
            <a:pPr marL="360000" marR="1043999" lvl="0" indent="0" algn="l" rtl="0">
              <a:spcBef>
                <a:spcPts val="0"/>
              </a:spcBef>
              <a:spcAft>
                <a:spcPts val="0"/>
              </a:spcAft>
              <a:buNone/>
            </a:pPr>
            <a:r>
              <a:rPr lang="tr-TR" sz="1600">
                <a:solidFill>
                  <a:srgbClr val="4C1130"/>
                </a:solidFill>
                <a:latin typeface="Montserrat Medium"/>
                <a:ea typeface="Montserrat Medium"/>
                <a:cs typeface="Montserrat Medium"/>
                <a:sym typeface="Montserrat Medium"/>
              </a:rPr>
              <a:t>The sponsors, developers, and users should be able</a:t>
            </a:r>
            <a:endParaRPr sz="1600">
              <a:solidFill>
                <a:srgbClr val="4C1130"/>
              </a:solidFill>
              <a:latin typeface="Montserrat Medium"/>
              <a:ea typeface="Montserrat Medium"/>
              <a:cs typeface="Montserrat Medium"/>
              <a:sym typeface="Montserrat Medium"/>
            </a:endParaRPr>
          </a:p>
          <a:p>
            <a:pPr marL="360000" marR="1043999" lvl="0" indent="0" algn="l" rtl="0">
              <a:spcBef>
                <a:spcPts val="0"/>
              </a:spcBef>
              <a:spcAft>
                <a:spcPts val="0"/>
              </a:spcAft>
              <a:buNone/>
            </a:pPr>
            <a:r>
              <a:rPr lang="tr-TR" sz="1600">
                <a:solidFill>
                  <a:srgbClr val="4C1130"/>
                </a:solidFill>
                <a:latin typeface="Montserrat Medium"/>
                <a:ea typeface="Montserrat Medium"/>
                <a:cs typeface="Montserrat Medium"/>
                <a:sym typeface="Montserrat Medium"/>
              </a:rPr>
              <a:t>to maintain a constant pace indefinitely.</a:t>
            </a:r>
            <a:endParaRPr sz="1600">
              <a:solidFill>
                <a:srgbClr val="4C1130"/>
              </a:solidFill>
              <a:latin typeface="Montserrat Medium"/>
              <a:ea typeface="Montserrat Medium"/>
              <a:cs typeface="Montserrat Medium"/>
              <a:sym typeface="Montserrat Medium"/>
            </a:endParaRPr>
          </a:p>
        </p:txBody>
      </p:sp>
      <p:sp>
        <p:nvSpPr>
          <p:cNvPr id="675" name="Google Shape;675;p49"/>
          <p:cNvSpPr txBox="1"/>
          <p:nvPr/>
        </p:nvSpPr>
        <p:spPr>
          <a:xfrm>
            <a:off x="91888" y="844450"/>
            <a:ext cx="339900" cy="723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tr-TR" sz="3600">
                <a:solidFill>
                  <a:srgbClr val="990000"/>
                </a:solidFill>
                <a:latin typeface="Staatliches"/>
                <a:ea typeface="Staatliches"/>
                <a:cs typeface="Staatliches"/>
                <a:sym typeface="Staatliches"/>
              </a:rPr>
              <a:t>5</a:t>
            </a:r>
            <a:endParaRPr sz="3600">
              <a:solidFill>
                <a:srgbClr val="990000"/>
              </a:solidFill>
              <a:latin typeface="Staatliches"/>
              <a:ea typeface="Staatliches"/>
              <a:cs typeface="Staatliches"/>
              <a:sym typeface="Staatliches"/>
            </a:endParaRPr>
          </a:p>
        </p:txBody>
      </p:sp>
      <p:sp>
        <p:nvSpPr>
          <p:cNvPr id="676" name="Google Shape;676;p49"/>
          <p:cNvSpPr txBox="1"/>
          <p:nvPr/>
        </p:nvSpPr>
        <p:spPr>
          <a:xfrm>
            <a:off x="4725638" y="844450"/>
            <a:ext cx="339900" cy="723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tr-TR" sz="3600">
                <a:solidFill>
                  <a:srgbClr val="990000"/>
                </a:solidFill>
                <a:latin typeface="Staatliches"/>
                <a:ea typeface="Staatliches"/>
                <a:cs typeface="Staatliches"/>
                <a:sym typeface="Staatliches"/>
              </a:rPr>
              <a:t>6</a:t>
            </a:r>
            <a:endParaRPr sz="3600">
              <a:solidFill>
                <a:srgbClr val="990000"/>
              </a:solidFill>
              <a:latin typeface="Staatliches"/>
              <a:ea typeface="Staatliches"/>
              <a:cs typeface="Staatliches"/>
              <a:sym typeface="Staatliches"/>
            </a:endParaRPr>
          </a:p>
        </p:txBody>
      </p:sp>
      <p:sp>
        <p:nvSpPr>
          <p:cNvPr id="677" name="Google Shape;677;p49"/>
          <p:cNvSpPr txBox="1"/>
          <p:nvPr/>
        </p:nvSpPr>
        <p:spPr>
          <a:xfrm>
            <a:off x="91888" y="2928175"/>
            <a:ext cx="339900" cy="723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tr-TR" sz="3600">
                <a:solidFill>
                  <a:srgbClr val="990000"/>
                </a:solidFill>
                <a:latin typeface="Staatliches"/>
                <a:ea typeface="Staatliches"/>
                <a:cs typeface="Staatliches"/>
                <a:sym typeface="Staatliches"/>
              </a:rPr>
              <a:t>7</a:t>
            </a:r>
            <a:endParaRPr sz="3600">
              <a:solidFill>
                <a:srgbClr val="990000"/>
              </a:solidFill>
              <a:latin typeface="Staatliches"/>
              <a:ea typeface="Staatliches"/>
              <a:cs typeface="Staatliches"/>
              <a:sym typeface="Staatliches"/>
            </a:endParaRPr>
          </a:p>
        </p:txBody>
      </p:sp>
      <p:sp>
        <p:nvSpPr>
          <p:cNvPr id="678" name="Google Shape;678;p49"/>
          <p:cNvSpPr txBox="1"/>
          <p:nvPr/>
        </p:nvSpPr>
        <p:spPr>
          <a:xfrm>
            <a:off x="4725638" y="2928175"/>
            <a:ext cx="339900" cy="723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tr-TR" sz="3600">
                <a:solidFill>
                  <a:srgbClr val="990000"/>
                </a:solidFill>
                <a:latin typeface="Staatliches"/>
                <a:ea typeface="Staatliches"/>
                <a:cs typeface="Staatliches"/>
                <a:sym typeface="Staatliches"/>
              </a:rPr>
              <a:t>8</a:t>
            </a:r>
            <a:endParaRPr sz="3600">
              <a:solidFill>
                <a:srgbClr val="990000"/>
              </a:solidFill>
              <a:latin typeface="Staatliches"/>
              <a:ea typeface="Staatliches"/>
              <a:cs typeface="Staatliches"/>
              <a:sym typeface="Staatliches"/>
            </a:endParaRPr>
          </a:p>
        </p:txBody>
      </p:sp>
      <p:pic>
        <p:nvPicPr>
          <p:cNvPr id="679" name="Google Shape;679;p49"/>
          <p:cNvPicPr preferRelativeResize="0"/>
          <p:nvPr/>
        </p:nvPicPr>
        <p:blipFill>
          <a:blip r:embed="rId3">
            <a:alphaModFix/>
          </a:blip>
          <a:stretch>
            <a:fillRect/>
          </a:stretch>
        </p:blipFill>
        <p:spPr>
          <a:xfrm>
            <a:off x="3253875" y="1044474"/>
            <a:ext cx="1232025" cy="1232051"/>
          </a:xfrm>
          <a:prstGeom prst="rect">
            <a:avLst/>
          </a:prstGeom>
          <a:noFill/>
          <a:ln>
            <a:noFill/>
          </a:ln>
        </p:spPr>
      </p:pic>
      <p:pic>
        <p:nvPicPr>
          <p:cNvPr id="680" name="Google Shape;680;p49"/>
          <p:cNvPicPr preferRelativeResize="0"/>
          <p:nvPr/>
        </p:nvPicPr>
        <p:blipFill>
          <a:blip r:embed="rId4">
            <a:alphaModFix/>
          </a:blip>
          <a:stretch>
            <a:fillRect/>
          </a:stretch>
        </p:blipFill>
        <p:spPr>
          <a:xfrm>
            <a:off x="7912000" y="1044488"/>
            <a:ext cx="1232025" cy="1232025"/>
          </a:xfrm>
          <a:prstGeom prst="rect">
            <a:avLst/>
          </a:prstGeom>
          <a:noFill/>
          <a:ln>
            <a:noFill/>
          </a:ln>
        </p:spPr>
      </p:pic>
      <p:pic>
        <p:nvPicPr>
          <p:cNvPr id="681" name="Google Shape;681;p49"/>
          <p:cNvPicPr preferRelativeResize="0"/>
          <p:nvPr/>
        </p:nvPicPr>
        <p:blipFill>
          <a:blip r:embed="rId5">
            <a:alphaModFix/>
          </a:blip>
          <a:stretch>
            <a:fillRect/>
          </a:stretch>
        </p:blipFill>
        <p:spPr>
          <a:xfrm>
            <a:off x="3144200" y="3126187"/>
            <a:ext cx="1232025" cy="1232025"/>
          </a:xfrm>
          <a:prstGeom prst="rect">
            <a:avLst/>
          </a:prstGeom>
          <a:noFill/>
          <a:ln>
            <a:noFill/>
          </a:ln>
        </p:spPr>
      </p:pic>
      <p:pic>
        <p:nvPicPr>
          <p:cNvPr id="682" name="Google Shape;682;p49"/>
          <p:cNvPicPr preferRelativeResize="0"/>
          <p:nvPr/>
        </p:nvPicPr>
        <p:blipFill>
          <a:blip r:embed="rId6">
            <a:alphaModFix/>
          </a:blip>
          <a:stretch>
            <a:fillRect/>
          </a:stretch>
        </p:blipFill>
        <p:spPr>
          <a:xfrm>
            <a:off x="8048762" y="3213612"/>
            <a:ext cx="1057150" cy="10571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86"/>
        <p:cNvGrpSpPr/>
        <p:nvPr/>
      </p:nvGrpSpPr>
      <p:grpSpPr>
        <a:xfrm>
          <a:off x="0" y="0"/>
          <a:ext cx="0" cy="0"/>
          <a:chOff x="0" y="0"/>
          <a:chExt cx="0" cy="0"/>
        </a:xfrm>
      </p:grpSpPr>
      <p:sp>
        <p:nvSpPr>
          <p:cNvPr id="687" name="Google Shape;687;p50"/>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tr-TR"/>
              <a:t>27</a:t>
            </a:fld>
            <a:endParaRPr/>
          </a:p>
        </p:txBody>
      </p:sp>
      <p:sp>
        <p:nvSpPr>
          <p:cNvPr id="688" name="Google Shape;688;p50"/>
          <p:cNvSpPr txBox="1"/>
          <p:nvPr/>
        </p:nvSpPr>
        <p:spPr>
          <a:xfrm>
            <a:off x="431799" y="173800"/>
            <a:ext cx="6398400" cy="6264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chemeClr val="accent2"/>
              </a:buClr>
              <a:buSzPts val="4800"/>
              <a:buFont typeface="Raleway SemiBold"/>
              <a:buNone/>
            </a:pPr>
            <a:r>
              <a:rPr lang="tr-TR" sz="4000" b="0" i="0" u="none" strike="noStrike" cap="none">
                <a:solidFill>
                  <a:srgbClr val="741B47"/>
                </a:solidFill>
                <a:latin typeface="Raleway Medium"/>
                <a:ea typeface="Raleway Medium"/>
                <a:cs typeface="Raleway Medium"/>
                <a:sym typeface="Raleway Medium"/>
              </a:rPr>
              <a:t>Agile Principles</a:t>
            </a:r>
            <a:endParaRPr sz="4000" b="0" i="0" u="none" strike="noStrike" cap="none">
              <a:solidFill>
                <a:srgbClr val="741B47"/>
              </a:solidFill>
              <a:latin typeface="Raleway Medium"/>
              <a:ea typeface="Raleway Medium"/>
              <a:cs typeface="Raleway Medium"/>
              <a:sym typeface="Raleway Medium"/>
            </a:endParaRPr>
          </a:p>
        </p:txBody>
      </p:sp>
      <p:sp>
        <p:nvSpPr>
          <p:cNvPr id="689" name="Google Shape;689;p50"/>
          <p:cNvSpPr/>
          <p:nvPr/>
        </p:nvSpPr>
        <p:spPr>
          <a:xfrm>
            <a:off x="-12" y="688950"/>
            <a:ext cx="4485900" cy="1943100"/>
          </a:xfrm>
          <a:prstGeom prst="rect">
            <a:avLst/>
          </a:prstGeom>
          <a:solidFill>
            <a:srgbClr val="D9D2E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360000" marR="1152000" lvl="0" indent="0" algn="l" rtl="0">
              <a:spcBef>
                <a:spcPts val="0"/>
              </a:spcBef>
              <a:spcAft>
                <a:spcPts val="0"/>
              </a:spcAft>
              <a:buNone/>
            </a:pPr>
            <a:r>
              <a:rPr lang="tr-TR" sz="1600" b="1">
                <a:solidFill>
                  <a:srgbClr val="4C1130"/>
                </a:solidFill>
                <a:latin typeface="Montserrat"/>
                <a:ea typeface="Montserrat"/>
                <a:cs typeface="Montserrat"/>
                <a:sym typeface="Montserrat"/>
              </a:rPr>
              <a:t>Continuous attention</a:t>
            </a:r>
            <a:r>
              <a:rPr lang="tr-TR" sz="1600">
                <a:solidFill>
                  <a:srgbClr val="4C1130"/>
                </a:solidFill>
                <a:latin typeface="Montserrat Medium"/>
                <a:ea typeface="Montserrat Medium"/>
                <a:cs typeface="Montserrat Medium"/>
                <a:sym typeface="Montserrat Medium"/>
              </a:rPr>
              <a:t> to technical excellence and good design enhances agility.</a:t>
            </a:r>
            <a:endParaRPr sz="1600">
              <a:solidFill>
                <a:srgbClr val="4C1130"/>
              </a:solidFill>
              <a:latin typeface="Montserrat Medium"/>
              <a:ea typeface="Montserrat Medium"/>
              <a:cs typeface="Montserrat Medium"/>
              <a:sym typeface="Montserrat Medium"/>
            </a:endParaRPr>
          </a:p>
        </p:txBody>
      </p:sp>
      <p:sp>
        <p:nvSpPr>
          <p:cNvPr id="690" name="Google Shape;690;p50"/>
          <p:cNvSpPr/>
          <p:nvPr/>
        </p:nvSpPr>
        <p:spPr>
          <a:xfrm>
            <a:off x="-12" y="2803644"/>
            <a:ext cx="4485900" cy="1877700"/>
          </a:xfrm>
          <a:prstGeom prst="rect">
            <a:avLst/>
          </a:prstGeom>
          <a:solidFill>
            <a:srgbClr val="B4A7D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360000" marR="1187999" lvl="0" indent="0" algn="l" rtl="0">
              <a:spcBef>
                <a:spcPts val="0"/>
              </a:spcBef>
              <a:spcAft>
                <a:spcPts val="0"/>
              </a:spcAft>
              <a:buNone/>
            </a:pPr>
            <a:r>
              <a:rPr lang="tr-TR" sz="1600">
                <a:solidFill>
                  <a:srgbClr val="4C1130"/>
                </a:solidFill>
                <a:latin typeface="Montserrat Medium"/>
                <a:ea typeface="Montserrat Medium"/>
                <a:cs typeface="Montserrat Medium"/>
                <a:sym typeface="Montserrat Medium"/>
              </a:rPr>
              <a:t>The best architectures, requirements, and designs emerge from </a:t>
            </a:r>
            <a:r>
              <a:rPr lang="tr-TR" sz="1600" b="1">
                <a:solidFill>
                  <a:srgbClr val="4C1130"/>
                </a:solidFill>
                <a:latin typeface="Montserrat"/>
                <a:ea typeface="Montserrat"/>
                <a:cs typeface="Montserrat"/>
                <a:sym typeface="Montserrat"/>
              </a:rPr>
              <a:t>self-organizing teams</a:t>
            </a:r>
            <a:r>
              <a:rPr lang="tr-TR" sz="1600">
                <a:solidFill>
                  <a:srgbClr val="4C1130"/>
                </a:solidFill>
                <a:latin typeface="Montserrat Medium"/>
                <a:ea typeface="Montserrat Medium"/>
                <a:cs typeface="Montserrat Medium"/>
                <a:sym typeface="Montserrat Medium"/>
              </a:rPr>
              <a:t>.</a:t>
            </a:r>
            <a:endParaRPr sz="1600">
              <a:solidFill>
                <a:srgbClr val="4C1130"/>
              </a:solidFill>
              <a:latin typeface="Montserrat Medium"/>
              <a:ea typeface="Montserrat Medium"/>
              <a:cs typeface="Montserrat Medium"/>
              <a:sym typeface="Montserrat Medium"/>
            </a:endParaRPr>
          </a:p>
        </p:txBody>
      </p:sp>
      <p:sp>
        <p:nvSpPr>
          <p:cNvPr id="691" name="Google Shape;691;p50"/>
          <p:cNvSpPr/>
          <p:nvPr/>
        </p:nvSpPr>
        <p:spPr>
          <a:xfrm>
            <a:off x="4658114" y="688960"/>
            <a:ext cx="4485900" cy="1943100"/>
          </a:xfrm>
          <a:prstGeom prst="rect">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360000" marR="1187999" lvl="0" indent="0" algn="l" rtl="0">
              <a:spcBef>
                <a:spcPts val="0"/>
              </a:spcBef>
              <a:spcAft>
                <a:spcPts val="0"/>
              </a:spcAft>
              <a:buNone/>
            </a:pPr>
            <a:r>
              <a:rPr lang="tr-TR" sz="1600" b="1">
                <a:solidFill>
                  <a:srgbClr val="4C1130"/>
                </a:solidFill>
                <a:latin typeface="Montserrat"/>
                <a:ea typeface="Montserrat"/>
                <a:cs typeface="Montserrat"/>
                <a:sym typeface="Montserrat"/>
              </a:rPr>
              <a:t>Simplicity</a:t>
            </a:r>
            <a:r>
              <a:rPr lang="tr-TR" sz="1600">
                <a:solidFill>
                  <a:srgbClr val="4C1130"/>
                </a:solidFill>
                <a:latin typeface="Montserrat Medium"/>
                <a:ea typeface="Montserrat Medium"/>
                <a:cs typeface="Montserrat Medium"/>
                <a:sym typeface="Montserrat Medium"/>
              </a:rPr>
              <a:t>--the art of maximizing the amount of work not done--is essential.</a:t>
            </a:r>
            <a:endParaRPr sz="1600">
              <a:solidFill>
                <a:srgbClr val="4C1130"/>
              </a:solidFill>
              <a:latin typeface="Montserrat Medium"/>
              <a:ea typeface="Montserrat Medium"/>
              <a:cs typeface="Montserrat Medium"/>
              <a:sym typeface="Montserrat Medium"/>
            </a:endParaRPr>
          </a:p>
        </p:txBody>
      </p:sp>
      <p:sp>
        <p:nvSpPr>
          <p:cNvPr id="692" name="Google Shape;692;p50"/>
          <p:cNvSpPr/>
          <p:nvPr/>
        </p:nvSpPr>
        <p:spPr>
          <a:xfrm>
            <a:off x="4658112" y="2803351"/>
            <a:ext cx="4485900" cy="1877700"/>
          </a:xfrm>
          <a:prstGeom prst="rect">
            <a:avLst/>
          </a:prstGeom>
          <a:solidFill>
            <a:srgbClr val="D5A6B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360000" marR="1043999" lvl="0" indent="0" algn="l" rtl="0">
              <a:spcBef>
                <a:spcPts val="0"/>
              </a:spcBef>
              <a:spcAft>
                <a:spcPts val="0"/>
              </a:spcAft>
              <a:buNone/>
            </a:pPr>
            <a:r>
              <a:rPr lang="tr-TR" sz="1600">
                <a:solidFill>
                  <a:srgbClr val="4C1130"/>
                </a:solidFill>
                <a:latin typeface="Montserrat Medium"/>
                <a:ea typeface="Montserrat Medium"/>
                <a:cs typeface="Montserrat Medium"/>
                <a:sym typeface="Montserrat Medium"/>
              </a:rPr>
              <a:t>At regular intervals, the team </a:t>
            </a:r>
            <a:r>
              <a:rPr lang="tr-TR" sz="1600" b="1">
                <a:solidFill>
                  <a:srgbClr val="4C1130"/>
                </a:solidFill>
                <a:latin typeface="Montserrat"/>
                <a:ea typeface="Montserrat"/>
                <a:cs typeface="Montserrat"/>
                <a:sym typeface="Montserrat"/>
              </a:rPr>
              <a:t>reflect</a:t>
            </a:r>
            <a:r>
              <a:rPr lang="tr-TR" sz="1600">
                <a:solidFill>
                  <a:srgbClr val="4C1130"/>
                </a:solidFill>
                <a:latin typeface="Montserrat Medium"/>
                <a:ea typeface="Montserrat Medium"/>
                <a:cs typeface="Montserrat Medium"/>
                <a:sym typeface="Montserrat Medium"/>
              </a:rPr>
              <a:t>s on how</a:t>
            </a:r>
            <a:endParaRPr sz="1600">
              <a:solidFill>
                <a:srgbClr val="4C1130"/>
              </a:solidFill>
              <a:latin typeface="Montserrat Medium"/>
              <a:ea typeface="Montserrat Medium"/>
              <a:cs typeface="Montserrat Medium"/>
              <a:sym typeface="Montserrat Medium"/>
            </a:endParaRPr>
          </a:p>
          <a:p>
            <a:pPr marL="360000" marR="1043999" lvl="0" indent="0" algn="l" rtl="0">
              <a:spcBef>
                <a:spcPts val="0"/>
              </a:spcBef>
              <a:spcAft>
                <a:spcPts val="0"/>
              </a:spcAft>
              <a:buNone/>
            </a:pPr>
            <a:r>
              <a:rPr lang="tr-TR" sz="1600">
                <a:solidFill>
                  <a:srgbClr val="4C1130"/>
                </a:solidFill>
                <a:latin typeface="Montserrat Medium"/>
                <a:ea typeface="Montserrat Medium"/>
                <a:cs typeface="Montserrat Medium"/>
                <a:sym typeface="Montserrat Medium"/>
              </a:rPr>
              <a:t>to become more effective, then tunes and </a:t>
            </a:r>
            <a:r>
              <a:rPr lang="tr-TR" sz="1600" b="1">
                <a:solidFill>
                  <a:srgbClr val="4C1130"/>
                </a:solidFill>
                <a:latin typeface="Montserrat"/>
                <a:ea typeface="Montserrat"/>
                <a:cs typeface="Montserrat"/>
                <a:sym typeface="Montserrat"/>
              </a:rPr>
              <a:t>adjust</a:t>
            </a:r>
            <a:r>
              <a:rPr lang="tr-TR" sz="1600">
                <a:solidFill>
                  <a:srgbClr val="4C1130"/>
                </a:solidFill>
                <a:latin typeface="Montserrat Medium"/>
                <a:ea typeface="Montserrat Medium"/>
                <a:cs typeface="Montserrat Medium"/>
                <a:sym typeface="Montserrat Medium"/>
              </a:rPr>
              <a:t>s</a:t>
            </a:r>
            <a:endParaRPr sz="1600">
              <a:solidFill>
                <a:srgbClr val="4C1130"/>
              </a:solidFill>
              <a:latin typeface="Montserrat Medium"/>
              <a:ea typeface="Montserrat Medium"/>
              <a:cs typeface="Montserrat Medium"/>
              <a:sym typeface="Montserrat Medium"/>
            </a:endParaRPr>
          </a:p>
          <a:p>
            <a:pPr marL="360000" marR="1043999" lvl="0" indent="0" algn="l" rtl="0">
              <a:spcBef>
                <a:spcPts val="0"/>
              </a:spcBef>
              <a:spcAft>
                <a:spcPts val="0"/>
              </a:spcAft>
              <a:buNone/>
            </a:pPr>
            <a:r>
              <a:rPr lang="tr-TR" sz="1600">
                <a:solidFill>
                  <a:srgbClr val="4C1130"/>
                </a:solidFill>
                <a:latin typeface="Montserrat Medium"/>
                <a:ea typeface="Montserrat Medium"/>
                <a:cs typeface="Montserrat Medium"/>
                <a:sym typeface="Montserrat Medium"/>
              </a:rPr>
              <a:t>its behavior accordingly.</a:t>
            </a:r>
            <a:endParaRPr sz="1600">
              <a:solidFill>
                <a:srgbClr val="4C1130"/>
              </a:solidFill>
              <a:latin typeface="Montserrat Medium"/>
              <a:ea typeface="Montserrat Medium"/>
              <a:cs typeface="Montserrat Medium"/>
              <a:sym typeface="Montserrat Medium"/>
            </a:endParaRPr>
          </a:p>
        </p:txBody>
      </p:sp>
      <p:sp>
        <p:nvSpPr>
          <p:cNvPr id="693" name="Google Shape;693;p50"/>
          <p:cNvSpPr txBox="1"/>
          <p:nvPr/>
        </p:nvSpPr>
        <p:spPr>
          <a:xfrm>
            <a:off x="91888" y="844450"/>
            <a:ext cx="339900" cy="723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tr-TR" sz="3600">
                <a:solidFill>
                  <a:srgbClr val="990000"/>
                </a:solidFill>
                <a:latin typeface="Staatliches"/>
                <a:ea typeface="Staatliches"/>
                <a:cs typeface="Staatliches"/>
                <a:sym typeface="Staatliches"/>
              </a:rPr>
              <a:t>9</a:t>
            </a:r>
            <a:endParaRPr sz="3600">
              <a:solidFill>
                <a:srgbClr val="990000"/>
              </a:solidFill>
              <a:latin typeface="Staatliches"/>
              <a:ea typeface="Staatliches"/>
              <a:cs typeface="Staatliches"/>
              <a:sym typeface="Staatliches"/>
            </a:endParaRPr>
          </a:p>
        </p:txBody>
      </p:sp>
      <p:sp>
        <p:nvSpPr>
          <p:cNvPr id="694" name="Google Shape;694;p50"/>
          <p:cNvSpPr txBox="1"/>
          <p:nvPr/>
        </p:nvSpPr>
        <p:spPr>
          <a:xfrm>
            <a:off x="4639100" y="844450"/>
            <a:ext cx="513000" cy="723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tr-TR" sz="3600">
                <a:solidFill>
                  <a:srgbClr val="990000"/>
                </a:solidFill>
                <a:latin typeface="Staatliches"/>
                <a:ea typeface="Staatliches"/>
                <a:cs typeface="Staatliches"/>
                <a:sym typeface="Staatliches"/>
              </a:rPr>
              <a:t>10</a:t>
            </a:r>
            <a:endParaRPr sz="3600">
              <a:solidFill>
                <a:srgbClr val="990000"/>
              </a:solidFill>
              <a:latin typeface="Staatliches"/>
              <a:ea typeface="Staatliches"/>
              <a:cs typeface="Staatliches"/>
              <a:sym typeface="Staatliches"/>
            </a:endParaRPr>
          </a:p>
        </p:txBody>
      </p:sp>
      <p:sp>
        <p:nvSpPr>
          <p:cNvPr id="695" name="Google Shape;695;p50"/>
          <p:cNvSpPr txBox="1"/>
          <p:nvPr/>
        </p:nvSpPr>
        <p:spPr>
          <a:xfrm>
            <a:off x="43873" y="2928175"/>
            <a:ext cx="387900" cy="723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tr-TR" sz="3600">
                <a:solidFill>
                  <a:srgbClr val="990000"/>
                </a:solidFill>
                <a:latin typeface="Staatliches"/>
                <a:ea typeface="Staatliches"/>
                <a:cs typeface="Staatliches"/>
                <a:sym typeface="Staatliches"/>
              </a:rPr>
              <a:t>11</a:t>
            </a:r>
            <a:endParaRPr sz="3600">
              <a:solidFill>
                <a:srgbClr val="990000"/>
              </a:solidFill>
              <a:latin typeface="Staatliches"/>
              <a:ea typeface="Staatliches"/>
              <a:cs typeface="Staatliches"/>
              <a:sym typeface="Staatliches"/>
            </a:endParaRPr>
          </a:p>
        </p:txBody>
      </p:sp>
      <p:sp>
        <p:nvSpPr>
          <p:cNvPr id="696" name="Google Shape;696;p50"/>
          <p:cNvSpPr txBox="1"/>
          <p:nvPr/>
        </p:nvSpPr>
        <p:spPr>
          <a:xfrm>
            <a:off x="4677650" y="2928175"/>
            <a:ext cx="564600" cy="723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tr-TR" sz="3600">
                <a:solidFill>
                  <a:srgbClr val="990000"/>
                </a:solidFill>
                <a:latin typeface="Staatliches"/>
                <a:ea typeface="Staatliches"/>
                <a:cs typeface="Staatliches"/>
                <a:sym typeface="Staatliches"/>
              </a:rPr>
              <a:t>12</a:t>
            </a:r>
            <a:endParaRPr sz="3600">
              <a:solidFill>
                <a:srgbClr val="990000"/>
              </a:solidFill>
              <a:latin typeface="Staatliches"/>
              <a:ea typeface="Staatliches"/>
              <a:cs typeface="Staatliches"/>
              <a:sym typeface="Staatliches"/>
            </a:endParaRPr>
          </a:p>
        </p:txBody>
      </p:sp>
      <p:pic>
        <p:nvPicPr>
          <p:cNvPr id="697" name="Google Shape;697;p50"/>
          <p:cNvPicPr preferRelativeResize="0"/>
          <p:nvPr/>
        </p:nvPicPr>
        <p:blipFill>
          <a:blip r:embed="rId3">
            <a:alphaModFix/>
          </a:blip>
          <a:stretch>
            <a:fillRect/>
          </a:stretch>
        </p:blipFill>
        <p:spPr>
          <a:xfrm>
            <a:off x="3039151" y="991964"/>
            <a:ext cx="1337075" cy="1337075"/>
          </a:xfrm>
          <a:prstGeom prst="rect">
            <a:avLst/>
          </a:prstGeom>
          <a:noFill/>
          <a:ln>
            <a:noFill/>
          </a:ln>
        </p:spPr>
      </p:pic>
      <p:pic>
        <p:nvPicPr>
          <p:cNvPr id="698" name="Google Shape;698;p50"/>
          <p:cNvPicPr preferRelativeResize="0"/>
          <p:nvPr/>
        </p:nvPicPr>
        <p:blipFill>
          <a:blip r:embed="rId4">
            <a:alphaModFix/>
          </a:blip>
          <a:stretch>
            <a:fillRect/>
          </a:stretch>
        </p:blipFill>
        <p:spPr>
          <a:xfrm>
            <a:off x="7668525" y="922763"/>
            <a:ext cx="1475475" cy="1475500"/>
          </a:xfrm>
          <a:prstGeom prst="rect">
            <a:avLst/>
          </a:prstGeom>
          <a:noFill/>
          <a:ln>
            <a:noFill/>
          </a:ln>
        </p:spPr>
      </p:pic>
      <p:pic>
        <p:nvPicPr>
          <p:cNvPr id="699" name="Google Shape;699;p50"/>
          <p:cNvPicPr preferRelativeResize="0"/>
          <p:nvPr/>
        </p:nvPicPr>
        <p:blipFill>
          <a:blip r:embed="rId5">
            <a:alphaModFix/>
          </a:blip>
          <a:stretch>
            <a:fillRect/>
          </a:stretch>
        </p:blipFill>
        <p:spPr>
          <a:xfrm>
            <a:off x="3039149" y="3073962"/>
            <a:ext cx="1337075" cy="1337075"/>
          </a:xfrm>
          <a:prstGeom prst="rect">
            <a:avLst/>
          </a:prstGeom>
          <a:noFill/>
          <a:ln>
            <a:noFill/>
          </a:ln>
        </p:spPr>
      </p:pic>
      <p:pic>
        <p:nvPicPr>
          <p:cNvPr id="700" name="Google Shape;700;p50"/>
          <p:cNvPicPr preferRelativeResize="0"/>
          <p:nvPr/>
        </p:nvPicPr>
        <p:blipFill>
          <a:blip r:embed="rId6">
            <a:alphaModFix/>
          </a:blip>
          <a:stretch>
            <a:fillRect/>
          </a:stretch>
        </p:blipFill>
        <p:spPr>
          <a:xfrm>
            <a:off x="7806951" y="3073664"/>
            <a:ext cx="1337075" cy="13370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704"/>
        <p:cNvGrpSpPr/>
        <p:nvPr/>
      </p:nvGrpSpPr>
      <p:grpSpPr>
        <a:xfrm>
          <a:off x="0" y="0"/>
          <a:ext cx="0" cy="0"/>
          <a:chOff x="0" y="0"/>
          <a:chExt cx="0" cy="0"/>
        </a:xfrm>
      </p:grpSpPr>
      <p:sp>
        <p:nvSpPr>
          <p:cNvPr id="705" name="Google Shape;705;p51"/>
          <p:cNvSpPr txBox="1">
            <a:spLocks noGrp="1"/>
          </p:cNvSpPr>
          <p:nvPr>
            <p:ph type="sldNum" idx="12"/>
          </p:nvPr>
        </p:nvSpPr>
        <p:spPr>
          <a:xfrm>
            <a:off x="8660971" y="4643239"/>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tr-TR"/>
              <a:t>28</a:t>
            </a:fld>
            <a:endParaRPr/>
          </a:p>
        </p:txBody>
      </p:sp>
      <p:sp>
        <p:nvSpPr>
          <p:cNvPr id="706" name="Google Shape;706;p51"/>
          <p:cNvSpPr txBox="1"/>
          <p:nvPr/>
        </p:nvSpPr>
        <p:spPr>
          <a:xfrm>
            <a:off x="382099" y="173800"/>
            <a:ext cx="6398400" cy="6264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chemeClr val="accent2"/>
              </a:buClr>
              <a:buSzPts val="4800"/>
              <a:buFont typeface="Raleway SemiBold"/>
              <a:buNone/>
            </a:pPr>
            <a:r>
              <a:rPr lang="tr-TR" sz="4000" b="0" i="0" u="none" strike="noStrike" cap="none">
                <a:solidFill>
                  <a:srgbClr val="741B47"/>
                </a:solidFill>
                <a:latin typeface="Raleway Medium"/>
                <a:ea typeface="Raleway Medium"/>
                <a:cs typeface="Raleway Medium"/>
                <a:sym typeface="Raleway Medium"/>
              </a:rPr>
              <a:t>12 Agile Principles</a:t>
            </a:r>
            <a:endParaRPr sz="4000" b="0" i="0" u="none" strike="noStrike" cap="none">
              <a:solidFill>
                <a:srgbClr val="741B47"/>
              </a:solidFill>
              <a:latin typeface="Raleway Medium"/>
              <a:ea typeface="Raleway Medium"/>
              <a:cs typeface="Raleway Medium"/>
              <a:sym typeface="Raleway Medium"/>
            </a:endParaRPr>
          </a:p>
        </p:txBody>
      </p:sp>
      <p:pic>
        <p:nvPicPr>
          <p:cNvPr id="707" name="Google Shape;707;p51"/>
          <p:cNvPicPr preferRelativeResize="0"/>
          <p:nvPr/>
        </p:nvPicPr>
        <p:blipFill rotWithShape="1">
          <a:blip r:embed="rId3">
            <a:alphaModFix/>
          </a:blip>
          <a:srcRect t="16107"/>
          <a:stretch/>
        </p:blipFill>
        <p:spPr>
          <a:xfrm>
            <a:off x="814488" y="689800"/>
            <a:ext cx="7515024" cy="4261000"/>
          </a:xfrm>
          <a:prstGeom prst="rect">
            <a:avLst/>
          </a:prstGeom>
          <a:noFill/>
          <a:ln>
            <a:noFill/>
          </a:ln>
        </p:spPr>
      </p:pic>
      <p:sp>
        <p:nvSpPr>
          <p:cNvPr id="708" name="Google Shape;708;p51">
            <a:hlinkClick r:id="rId4"/>
          </p:cNvPr>
          <p:cNvSpPr/>
          <p:nvPr/>
        </p:nvSpPr>
        <p:spPr>
          <a:xfrm>
            <a:off x="0" y="5207000"/>
            <a:ext cx="12600" cy="12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6EABCD"/>
        </a:solidFill>
        <a:effectLst/>
      </p:bgPr>
    </p:bg>
    <p:spTree>
      <p:nvGrpSpPr>
        <p:cNvPr id="1" name="Shape 712"/>
        <p:cNvGrpSpPr/>
        <p:nvPr/>
      </p:nvGrpSpPr>
      <p:grpSpPr>
        <a:xfrm>
          <a:off x="0" y="0"/>
          <a:ext cx="0" cy="0"/>
          <a:chOff x="0" y="0"/>
          <a:chExt cx="0" cy="0"/>
        </a:xfrm>
      </p:grpSpPr>
      <p:sp>
        <p:nvSpPr>
          <p:cNvPr id="713" name="Google Shape;713;p52"/>
          <p:cNvSpPr/>
          <p:nvPr/>
        </p:nvSpPr>
        <p:spPr>
          <a:xfrm>
            <a:off x="220050" y="255025"/>
            <a:ext cx="8703900" cy="44754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52"/>
          <p:cNvSpPr txBox="1">
            <a:spLocks noGrp="1"/>
          </p:cNvSpPr>
          <p:nvPr>
            <p:ph type="title"/>
          </p:nvPr>
        </p:nvSpPr>
        <p:spPr>
          <a:xfrm>
            <a:off x="1045525" y="1451050"/>
            <a:ext cx="3871500" cy="2500200"/>
          </a:xfrm>
          <a:prstGeom prst="rect">
            <a:avLst/>
          </a:prstGeom>
        </p:spPr>
        <p:txBody>
          <a:bodyPr spcFirstLastPara="1" wrap="square" lIns="91425" tIns="91425" rIns="91425" bIns="91425" anchor="ctr" anchorCtr="0">
            <a:noAutofit/>
          </a:bodyPr>
          <a:lstStyle/>
          <a:p>
            <a:pPr marL="457200" lvl="0" indent="-406400" algn="l" rtl="0">
              <a:spcBef>
                <a:spcPts val="0"/>
              </a:spcBef>
              <a:spcAft>
                <a:spcPts val="0"/>
              </a:spcAft>
              <a:buClr>
                <a:srgbClr val="0000FF"/>
              </a:buClr>
              <a:buSzPts val="2800"/>
              <a:buFont typeface="Proxima Nova"/>
              <a:buAutoNum type="alphaUcPeriod"/>
            </a:pPr>
            <a:r>
              <a:rPr lang="tr-TR" b="1">
                <a:solidFill>
                  <a:srgbClr val="0000FF"/>
                </a:solidFill>
                <a:latin typeface="Proxima Nova"/>
                <a:ea typeface="Proxima Nova"/>
                <a:cs typeface="Proxima Nova"/>
                <a:sym typeface="Proxima Nova"/>
              </a:rPr>
              <a:t>Satisfy the boss</a:t>
            </a:r>
            <a:endParaRPr b="1">
              <a:solidFill>
                <a:srgbClr val="0000FF"/>
              </a:solidFill>
              <a:latin typeface="Proxima Nova"/>
              <a:ea typeface="Proxima Nova"/>
              <a:cs typeface="Proxima Nova"/>
              <a:sym typeface="Proxima Nova"/>
            </a:endParaRPr>
          </a:p>
          <a:p>
            <a:pPr marL="457200" lvl="0" indent="-406400" algn="l" rtl="0">
              <a:spcBef>
                <a:spcPts val="0"/>
              </a:spcBef>
              <a:spcAft>
                <a:spcPts val="0"/>
              </a:spcAft>
              <a:buClr>
                <a:srgbClr val="0000FF"/>
              </a:buClr>
              <a:buSzPts val="2800"/>
              <a:buFont typeface="Proxima Nova"/>
              <a:buAutoNum type="alphaUcPeriod"/>
            </a:pPr>
            <a:r>
              <a:rPr lang="tr-TR" b="1">
                <a:solidFill>
                  <a:srgbClr val="0000FF"/>
                </a:solidFill>
                <a:latin typeface="Proxima Nova"/>
                <a:ea typeface="Proxima Nova"/>
                <a:cs typeface="Proxima Nova"/>
                <a:sym typeface="Proxima Nova"/>
              </a:rPr>
              <a:t>Welcome change</a:t>
            </a:r>
            <a:endParaRPr b="1">
              <a:solidFill>
                <a:srgbClr val="0000FF"/>
              </a:solidFill>
              <a:latin typeface="Proxima Nova"/>
              <a:ea typeface="Proxima Nova"/>
              <a:cs typeface="Proxima Nova"/>
              <a:sym typeface="Proxima Nova"/>
            </a:endParaRPr>
          </a:p>
          <a:p>
            <a:pPr marL="457200" lvl="0" indent="-406400" algn="l" rtl="0">
              <a:spcBef>
                <a:spcPts val="0"/>
              </a:spcBef>
              <a:spcAft>
                <a:spcPts val="0"/>
              </a:spcAft>
              <a:buClr>
                <a:srgbClr val="0000FF"/>
              </a:buClr>
              <a:buSzPts val="2800"/>
              <a:buFont typeface="Proxima Nova"/>
              <a:buAutoNum type="alphaUcPeriod"/>
            </a:pPr>
            <a:r>
              <a:rPr lang="tr-TR" b="1">
                <a:solidFill>
                  <a:srgbClr val="0000FF"/>
                </a:solidFill>
                <a:latin typeface="Proxima Nova"/>
                <a:ea typeface="Proxima Nova"/>
                <a:cs typeface="Proxima Nova"/>
                <a:sym typeface="Proxima Nova"/>
              </a:rPr>
              <a:t>Maintain simplicity</a:t>
            </a:r>
            <a:endParaRPr b="1">
              <a:solidFill>
                <a:srgbClr val="0000FF"/>
              </a:solidFill>
              <a:latin typeface="Proxima Nova"/>
              <a:ea typeface="Proxima Nova"/>
              <a:cs typeface="Proxima Nova"/>
              <a:sym typeface="Proxima Nova"/>
            </a:endParaRPr>
          </a:p>
          <a:p>
            <a:pPr marL="457200" lvl="0" indent="-406400" algn="l" rtl="0">
              <a:spcBef>
                <a:spcPts val="0"/>
              </a:spcBef>
              <a:spcAft>
                <a:spcPts val="0"/>
              </a:spcAft>
              <a:buClr>
                <a:srgbClr val="0000FF"/>
              </a:buClr>
              <a:buSzPts val="2800"/>
              <a:buFont typeface="Proxima Nova"/>
              <a:buAutoNum type="alphaUcPeriod"/>
            </a:pPr>
            <a:r>
              <a:rPr lang="tr-TR" b="1">
                <a:solidFill>
                  <a:srgbClr val="0000FF"/>
                </a:solidFill>
                <a:latin typeface="Proxima Nova"/>
                <a:ea typeface="Proxima Nova"/>
                <a:cs typeface="Proxima Nova"/>
                <a:sym typeface="Proxima Nova"/>
              </a:rPr>
              <a:t>Work together</a:t>
            </a:r>
            <a:endParaRPr>
              <a:solidFill>
                <a:srgbClr val="0000FF"/>
              </a:solidFill>
              <a:latin typeface="Proxima Nova Semibold"/>
              <a:ea typeface="Proxima Nova Semibold"/>
              <a:cs typeface="Proxima Nova Semibold"/>
              <a:sym typeface="Proxima Nova Semibold"/>
            </a:endParaRPr>
          </a:p>
        </p:txBody>
      </p:sp>
      <p:sp>
        <p:nvSpPr>
          <p:cNvPr id="715" name="Google Shape;715;p52"/>
          <p:cNvSpPr txBox="1"/>
          <p:nvPr/>
        </p:nvSpPr>
        <p:spPr>
          <a:xfrm>
            <a:off x="0" y="591925"/>
            <a:ext cx="9144000" cy="602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tr-TR" sz="3000">
                <a:solidFill>
                  <a:srgbClr val="741B47"/>
                </a:solidFill>
                <a:highlight>
                  <a:srgbClr val="FFD966"/>
                </a:highlight>
                <a:latin typeface="Montserrat ExtraBold"/>
                <a:ea typeface="Montserrat ExtraBold"/>
                <a:cs typeface="Montserrat ExtraBold"/>
                <a:sym typeface="Montserrat ExtraBold"/>
              </a:rPr>
              <a:t>Which one is NOT an Agile Principle?</a:t>
            </a:r>
            <a:endParaRPr sz="3000">
              <a:solidFill>
                <a:srgbClr val="741B47"/>
              </a:solidFill>
              <a:highlight>
                <a:srgbClr val="FFD966"/>
              </a:highlight>
              <a:latin typeface="Montserrat ExtraBold"/>
              <a:ea typeface="Montserrat ExtraBold"/>
              <a:cs typeface="Montserrat ExtraBold"/>
              <a:sym typeface="Montserrat ExtraBold"/>
            </a:endParaRPr>
          </a:p>
        </p:txBody>
      </p:sp>
      <p:pic>
        <p:nvPicPr>
          <p:cNvPr id="716" name="Google Shape;716;p52"/>
          <p:cNvPicPr preferRelativeResize="0"/>
          <p:nvPr/>
        </p:nvPicPr>
        <p:blipFill>
          <a:blip r:embed="rId3">
            <a:alphaModFix/>
          </a:blip>
          <a:stretch>
            <a:fillRect/>
          </a:stretch>
        </p:blipFill>
        <p:spPr>
          <a:xfrm>
            <a:off x="6122250" y="1682150"/>
            <a:ext cx="2037999" cy="2037999"/>
          </a:xfrm>
          <a:prstGeom prst="rect">
            <a:avLst/>
          </a:prstGeom>
          <a:noFill/>
          <a:ln>
            <a:noFill/>
          </a:ln>
        </p:spPr>
      </p:pic>
      <p:pic>
        <p:nvPicPr>
          <p:cNvPr id="717" name="Google Shape;717;p52">
            <a:hlinkClick r:id="rId4"/>
          </p:cNvPr>
          <p:cNvPicPr preferRelativeResize="0"/>
          <p:nvPr/>
        </p:nvPicPr>
        <p:blipFill>
          <a:blip r:embed="rId5">
            <a:alphaModFix/>
          </a:blip>
          <a:stretch>
            <a:fillRect/>
          </a:stretch>
        </p:blipFill>
        <p:spPr>
          <a:xfrm>
            <a:off x="0" y="4429125"/>
            <a:ext cx="9144000" cy="714375"/>
          </a:xfrm>
          <a:prstGeom prst="rect">
            <a:avLst/>
          </a:prstGeom>
          <a:noFill/>
          <a:ln>
            <a:noFill/>
          </a:ln>
        </p:spPr>
      </p:pic>
      <p:sp>
        <p:nvSpPr>
          <p:cNvPr id="718" name="Google Shape;718;p52">
            <a:hlinkClick r:id="rId6"/>
          </p:cNvPr>
          <p:cNvSpPr/>
          <p:nvPr/>
        </p:nvSpPr>
        <p:spPr>
          <a:xfrm>
            <a:off x="0" y="5207000"/>
            <a:ext cx="12600" cy="12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6EABCD"/>
        </a:solidFill>
        <a:effectLst/>
      </p:bgPr>
    </p:bg>
    <p:spTree>
      <p:nvGrpSpPr>
        <p:cNvPr id="1" name="Shape 128"/>
        <p:cNvGrpSpPr/>
        <p:nvPr/>
      </p:nvGrpSpPr>
      <p:grpSpPr>
        <a:xfrm>
          <a:off x="0" y="0"/>
          <a:ext cx="0" cy="0"/>
          <a:chOff x="0" y="0"/>
          <a:chExt cx="0" cy="0"/>
        </a:xfrm>
      </p:grpSpPr>
      <p:pic>
        <p:nvPicPr>
          <p:cNvPr id="129" name="Google Shape;129;p26"/>
          <p:cNvPicPr preferRelativeResize="0"/>
          <p:nvPr/>
        </p:nvPicPr>
        <p:blipFill rotWithShape="1">
          <a:blip r:embed="rId3">
            <a:alphaModFix/>
          </a:blip>
          <a:srcRect b="5024"/>
          <a:stretch/>
        </p:blipFill>
        <p:spPr>
          <a:xfrm>
            <a:off x="4978650" y="258200"/>
            <a:ext cx="4050500" cy="4885300"/>
          </a:xfrm>
          <a:prstGeom prst="rect">
            <a:avLst/>
          </a:prstGeom>
          <a:noFill/>
          <a:ln>
            <a:noFill/>
          </a:ln>
        </p:spPr>
      </p:pic>
      <p:sp>
        <p:nvSpPr>
          <p:cNvPr id="130" name="Google Shape;130;p26"/>
          <p:cNvSpPr txBox="1"/>
          <p:nvPr/>
        </p:nvSpPr>
        <p:spPr>
          <a:xfrm>
            <a:off x="500250" y="892825"/>
            <a:ext cx="4220100" cy="345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tr-TR" sz="3600">
                <a:solidFill>
                  <a:srgbClr val="FFFFFF"/>
                </a:solidFill>
                <a:latin typeface="Proxima Nova Semibold"/>
                <a:ea typeface="Proxima Nova Semibold"/>
                <a:cs typeface="Proxima Nova Semibold"/>
                <a:sym typeface="Proxima Nova Semibold"/>
              </a:rPr>
              <a:t>Would you prefer to work on a project for a few weeks or to combine several projects together?</a:t>
            </a:r>
            <a:endParaRPr sz="3600">
              <a:solidFill>
                <a:srgbClr val="FFFFFF"/>
              </a:solidFill>
              <a:latin typeface="Proxima Nova Semibold"/>
              <a:ea typeface="Proxima Nova Semibold"/>
              <a:cs typeface="Proxima Nova Semibold"/>
              <a:sym typeface="Proxima Nova Semibold"/>
            </a:endParaRPr>
          </a:p>
        </p:txBody>
      </p:sp>
      <p:pic>
        <p:nvPicPr>
          <p:cNvPr id="131" name="Google Shape;131;p26">
            <a:hlinkClick r:id="rId4"/>
          </p:cNvPr>
          <p:cNvPicPr preferRelativeResize="0"/>
          <p:nvPr/>
        </p:nvPicPr>
        <p:blipFill>
          <a:blip r:embed="rId5">
            <a:alphaModFix/>
          </a:blip>
          <a:stretch>
            <a:fillRect/>
          </a:stretch>
        </p:blipFill>
        <p:spPr>
          <a:xfrm>
            <a:off x="0" y="4429125"/>
            <a:ext cx="9144000" cy="714375"/>
          </a:xfrm>
          <a:prstGeom prst="rect">
            <a:avLst/>
          </a:prstGeom>
          <a:noFill/>
          <a:ln>
            <a:noFill/>
          </a:ln>
        </p:spPr>
      </p:pic>
      <p:sp>
        <p:nvSpPr>
          <p:cNvPr id="132" name="Google Shape;132;p26">
            <a:hlinkClick r:id="rId6"/>
          </p:cNvPr>
          <p:cNvSpPr/>
          <p:nvPr/>
        </p:nvSpPr>
        <p:spPr>
          <a:xfrm>
            <a:off x="-63500" y="-63500"/>
            <a:ext cx="12600" cy="12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722"/>
        <p:cNvGrpSpPr/>
        <p:nvPr/>
      </p:nvGrpSpPr>
      <p:grpSpPr>
        <a:xfrm>
          <a:off x="0" y="0"/>
          <a:ext cx="0" cy="0"/>
          <a:chOff x="0" y="0"/>
          <a:chExt cx="0" cy="0"/>
        </a:xfrm>
      </p:grpSpPr>
      <p:sp>
        <p:nvSpPr>
          <p:cNvPr id="723" name="Google Shape;723;p53"/>
          <p:cNvSpPr txBox="1">
            <a:spLocks noGrp="1"/>
          </p:cNvSpPr>
          <p:nvPr>
            <p:ph type="ctrTitle"/>
          </p:nvPr>
        </p:nvSpPr>
        <p:spPr>
          <a:xfrm>
            <a:off x="1076700" y="2016749"/>
            <a:ext cx="4676700" cy="1121100"/>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Clr>
                <a:srgbClr val="741B47"/>
              </a:buClr>
              <a:buSzPts val="3600"/>
              <a:buNone/>
            </a:pPr>
            <a:r>
              <a:rPr lang="tr-TR" dirty="0">
                <a:solidFill>
                  <a:srgbClr val="741B47"/>
                </a:solidFill>
                <a:latin typeface="Raleway Medium"/>
                <a:ea typeface="Raleway Medium"/>
                <a:cs typeface="Raleway Medium"/>
                <a:sym typeface="Raleway Medium"/>
              </a:rPr>
              <a:t>Overview of Agile Approach</a:t>
            </a:r>
            <a:endParaRPr dirty="0"/>
          </a:p>
        </p:txBody>
      </p:sp>
      <p:sp>
        <p:nvSpPr>
          <p:cNvPr id="724" name="Google Shape;724;p53"/>
          <p:cNvSpPr txBox="1"/>
          <p:nvPr/>
        </p:nvSpPr>
        <p:spPr>
          <a:xfrm>
            <a:off x="0" y="1866900"/>
            <a:ext cx="609600" cy="1420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tr-TR" sz="3600" b="1">
                <a:solidFill>
                  <a:schemeClr val="lt1"/>
                </a:solidFill>
                <a:latin typeface="Barlow"/>
                <a:ea typeface="Barlow"/>
                <a:cs typeface="Barlow"/>
                <a:sym typeface="Barlow"/>
              </a:rPr>
              <a:t>4</a:t>
            </a:r>
            <a:endParaRPr sz="3600" b="1" i="0" u="none" strike="noStrike" cap="none">
              <a:solidFill>
                <a:schemeClr val="lt1"/>
              </a:solidFill>
              <a:latin typeface="Barlow"/>
              <a:ea typeface="Barlow"/>
              <a:cs typeface="Barlow"/>
              <a:sym typeface="Barlow"/>
            </a:endParaRPr>
          </a:p>
        </p:txBody>
      </p:sp>
      <p:grpSp>
        <p:nvGrpSpPr>
          <p:cNvPr id="725" name="Google Shape;725;p53"/>
          <p:cNvGrpSpPr/>
          <p:nvPr/>
        </p:nvGrpSpPr>
        <p:grpSpPr>
          <a:xfrm>
            <a:off x="5435079" y="912423"/>
            <a:ext cx="3239723" cy="3318665"/>
            <a:chOff x="2270525" y="117216"/>
            <a:chExt cx="4650765" cy="4762722"/>
          </a:xfrm>
        </p:grpSpPr>
        <p:sp>
          <p:nvSpPr>
            <p:cNvPr id="726" name="Google Shape;726;p53"/>
            <p:cNvSpPr/>
            <p:nvPr/>
          </p:nvSpPr>
          <p:spPr>
            <a:xfrm>
              <a:off x="2270525" y="2788917"/>
              <a:ext cx="1367464" cy="791146"/>
            </a:xfrm>
            <a:custGeom>
              <a:avLst/>
              <a:gdLst/>
              <a:ahLst/>
              <a:cxnLst/>
              <a:rect l="l" t="t" r="r" b="b"/>
              <a:pathLst>
                <a:path w="1367464" h="791146" extrusionOk="0">
                  <a:moveTo>
                    <a:pt x="1367464" y="395573"/>
                  </a:moveTo>
                  <a:cubicBezTo>
                    <a:pt x="1367464" y="614042"/>
                    <a:pt x="1061347" y="791146"/>
                    <a:pt x="683732" y="791146"/>
                  </a:cubicBezTo>
                  <a:cubicBezTo>
                    <a:pt x="306117" y="791146"/>
                    <a:pt x="0" y="614042"/>
                    <a:pt x="0" y="395573"/>
                  </a:cubicBezTo>
                  <a:cubicBezTo>
                    <a:pt x="0" y="177104"/>
                    <a:pt x="306117" y="0"/>
                    <a:pt x="683732" y="0"/>
                  </a:cubicBezTo>
                  <a:cubicBezTo>
                    <a:pt x="1061347" y="0"/>
                    <a:pt x="1367464" y="177104"/>
                    <a:pt x="1367464" y="395573"/>
                  </a:cubicBezTo>
                  <a:close/>
                </a:path>
              </a:pathLst>
            </a:custGeom>
            <a:solidFill>
              <a:srgbClr val="D6D8E5">
                <a:alpha val="1451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27" name="Google Shape;727;p53"/>
            <p:cNvSpPr/>
            <p:nvPr/>
          </p:nvSpPr>
          <p:spPr>
            <a:xfrm>
              <a:off x="2565006" y="2921600"/>
              <a:ext cx="762723" cy="441198"/>
            </a:xfrm>
            <a:custGeom>
              <a:avLst/>
              <a:gdLst/>
              <a:ahLst/>
              <a:cxnLst/>
              <a:rect l="l" t="t" r="r" b="b"/>
              <a:pathLst>
                <a:path w="762723" h="441198" extrusionOk="0">
                  <a:moveTo>
                    <a:pt x="762723" y="220599"/>
                  </a:moveTo>
                  <a:cubicBezTo>
                    <a:pt x="762723" y="342432"/>
                    <a:pt x="591982" y="441198"/>
                    <a:pt x="381362" y="441198"/>
                  </a:cubicBezTo>
                  <a:cubicBezTo>
                    <a:pt x="170741" y="441198"/>
                    <a:pt x="0" y="342432"/>
                    <a:pt x="0" y="220599"/>
                  </a:cubicBezTo>
                  <a:cubicBezTo>
                    <a:pt x="0" y="98765"/>
                    <a:pt x="170741" y="0"/>
                    <a:pt x="381362" y="0"/>
                  </a:cubicBezTo>
                  <a:cubicBezTo>
                    <a:pt x="591982" y="0"/>
                    <a:pt x="762723" y="98765"/>
                    <a:pt x="762723" y="220599"/>
                  </a:cubicBezTo>
                  <a:close/>
                </a:path>
              </a:pathLst>
            </a:custGeom>
            <a:solidFill>
              <a:srgbClr val="EDEFF9">
                <a:alpha val="4941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28" name="Google Shape;728;p53"/>
            <p:cNvSpPr/>
            <p:nvPr/>
          </p:nvSpPr>
          <p:spPr>
            <a:xfrm>
              <a:off x="2834012" y="3000943"/>
              <a:ext cx="217486" cy="125920"/>
            </a:xfrm>
            <a:custGeom>
              <a:avLst/>
              <a:gdLst/>
              <a:ahLst/>
              <a:cxnLst/>
              <a:rect l="l" t="t" r="r" b="b"/>
              <a:pathLst>
                <a:path w="217486" h="125920" extrusionOk="0">
                  <a:moveTo>
                    <a:pt x="217486" y="62960"/>
                  </a:moveTo>
                  <a:cubicBezTo>
                    <a:pt x="217486" y="97732"/>
                    <a:pt x="168800" y="125920"/>
                    <a:pt x="108743" y="125920"/>
                  </a:cubicBezTo>
                  <a:cubicBezTo>
                    <a:pt x="48686" y="125920"/>
                    <a:pt x="0" y="97732"/>
                    <a:pt x="0" y="62960"/>
                  </a:cubicBezTo>
                  <a:cubicBezTo>
                    <a:pt x="0" y="28188"/>
                    <a:pt x="48686" y="0"/>
                    <a:pt x="108743" y="0"/>
                  </a:cubicBezTo>
                  <a:cubicBezTo>
                    <a:pt x="168800" y="0"/>
                    <a:pt x="217486" y="28188"/>
                    <a:pt x="217486" y="62960"/>
                  </a:cubicBezTo>
                  <a:close/>
                </a:path>
              </a:pathLst>
            </a:custGeom>
            <a:solidFill>
              <a:srgbClr val="EDEFF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29" name="Google Shape;729;p53"/>
            <p:cNvSpPr/>
            <p:nvPr/>
          </p:nvSpPr>
          <p:spPr>
            <a:xfrm>
              <a:off x="2841806" y="2229228"/>
              <a:ext cx="209121" cy="823531"/>
            </a:xfrm>
            <a:custGeom>
              <a:avLst/>
              <a:gdLst/>
              <a:ahLst/>
              <a:cxnLst/>
              <a:rect l="l" t="t" r="r" b="b"/>
              <a:pathLst>
                <a:path w="209121" h="823531" extrusionOk="0">
                  <a:moveTo>
                    <a:pt x="0" y="0"/>
                  </a:moveTo>
                  <a:lnTo>
                    <a:pt x="209121" y="0"/>
                  </a:lnTo>
                  <a:lnTo>
                    <a:pt x="209121" y="823532"/>
                  </a:lnTo>
                  <a:lnTo>
                    <a:pt x="0" y="823532"/>
                  </a:lnTo>
                  <a:close/>
                </a:path>
              </a:pathLst>
            </a:custGeom>
            <a:solidFill>
              <a:srgbClr val="EDEFF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30" name="Google Shape;730;p53"/>
            <p:cNvSpPr/>
            <p:nvPr/>
          </p:nvSpPr>
          <p:spPr>
            <a:xfrm>
              <a:off x="2831826" y="2112223"/>
              <a:ext cx="249895" cy="580777"/>
            </a:xfrm>
            <a:custGeom>
              <a:avLst/>
              <a:gdLst/>
              <a:ahLst/>
              <a:cxnLst/>
              <a:rect l="l" t="t" r="r" b="b"/>
              <a:pathLst>
                <a:path w="249895" h="580777" extrusionOk="0">
                  <a:moveTo>
                    <a:pt x="0" y="107670"/>
                  </a:moveTo>
                  <a:cubicBezTo>
                    <a:pt x="0" y="107670"/>
                    <a:pt x="5703" y="277025"/>
                    <a:pt x="125948" y="580777"/>
                  </a:cubicBezTo>
                  <a:cubicBezTo>
                    <a:pt x="125948" y="580777"/>
                    <a:pt x="237923" y="336175"/>
                    <a:pt x="249520" y="102527"/>
                  </a:cubicBezTo>
                  <a:cubicBezTo>
                    <a:pt x="261117" y="-131122"/>
                    <a:pt x="0" y="107670"/>
                    <a:pt x="0" y="107670"/>
                  </a:cubicBezTo>
                  <a:close/>
                </a:path>
              </a:pathLst>
            </a:custGeom>
            <a:solidFill>
              <a:srgbClr val="FFBC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31" name="Google Shape;731;p53"/>
            <p:cNvSpPr/>
            <p:nvPr/>
          </p:nvSpPr>
          <p:spPr>
            <a:xfrm>
              <a:off x="2373659" y="1582290"/>
              <a:ext cx="397711" cy="625506"/>
            </a:xfrm>
            <a:custGeom>
              <a:avLst/>
              <a:gdLst/>
              <a:ahLst/>
              <a:cxnLst/>
              <a:rect l="l" t="t" r="r" b="b"/>
              <a:pathLst>
                <a:path w="397711" h="625506" extrusionOk="0">
                  <a:moveTo>
                    <a:pt x="311306" y="0"/>
                  </a:moveTo>
                  <a:lnTo>
                    <a:pt x="33079" y="271272"/>
                  </a:lnTo>
                  <a:lnTo>
                    <a:pt x="0" y="625507"/>
                  </a:lnTo>
                  <a:lnTo>
                    <a:pt x="336495" y="456438"/>
                  </a:lnTo>
                  <a:lnTo>
                    <a:pt x="397711" y="24384"/>
                  </a:lnTo>
                  <a:lnTo>
                    <a:pt x="311306"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32" name="Google Shape;732;p53"/>
            <p:cNvSpPr/>
            <p:nvPr/>
          </p:nvSpPr>
          <p:spPr>
            <a:xfrm>
              <a:off x="3144177" y="1582290"/>
              <a:ext cx="397710" cy="625506"/>
            </a:xfrm>
            <a:custGeom>
              <a:avLst/>
              <a:gdLst/>
              <a:ahLst/>
              <a:cxnLst/>
              <a:rect l="l" t="t" r="r" b="b"/>
              <a:pathLst>
                <a:path w="397710" h="625506" extrusionOk="0">
                  <a:moveTo>
                    <a:pt x="86405" y="0"/>
                  </a:moveTo>
                  <a:lnTo>
                    <a:pt x="364537" y="271272"/>
                  </a:lnTo>
                  <a:lnTo>
                    <a:pt x="397711" y="625507"/>
                  </a:lnTo>
                  <a:lnTo>
                    <a:pt x="59980" y="444722"/>
                  </a:lnTo>
                  <a:lnTo>
                    <a:pt x="0" y="24384"/>
                  </a:lnTo>
                  <a:lnTo>
                    <a:pt x="86405"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33" name="Google Shape;733;p53"/>
            <p:cNvSpPr/>
            <p:nvPr/>
          </p:nvSpPr>
          <p:spPr>
            <a:xfrm>
              <a:off x="2815951" y="2102641"/>
              <a:ext cx="276610" cy="160020"/>
            </a:xfrm>
            <a:custGeom>
              <a:avLst/>
              <a:gdLst/>
              <a:ahLst/>
              <a:cxnLst/>
              <a:rect l="l" t="t" r="r" b="b"/>
              <a:pathLst>
                <a:path w="276610" h="160020" extrusionOk="0">
                  <a:moveTo>
                    <a:pt x="276611" y="80010"/>
                  </a:moveTo>
                  <a:cubicBezTo>
                    <a:pt x="276611" y="124198"/>
                    <a:pt x="214689" y="160020"/>
                    <a:pt x="138305" y="160020"/>
                  </a:cubicBezTo>
                  <a:cubicBezTo>
                    <a:pt x="61921" y="160020"/>
                    <a:pt x="0" y="124198"/>
                    <a:pt x="0" y="80010"/>
                  </a:cubicBezTo>
                  <a:cubicBezTo>
                    <a:pt x="0" y="35822"/>
                    <a:pt x="61921" y="0"/>
                    <a:pt x="138305" y="0"/>
                  </a:cubicBezTo>
                  <a:cubicBezTo>
                    <a:pt x="214689" y="0"/>
                    <a:pt x="276611" y="35822"/>
                    <a:pt x="276611" y="80010"/>
                  </a:cubicBezTo>
                  <a:close/>
                </a:path>
              </a:pathLst>
            </a:custGeom>
            <a:solidFill>
              <a:srgbClr val="42495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34" name="Google Shape;734;p53"/>
            <p:cNvSpPr/>
            <p:nvPr/>
          </p:nvSpPr>
          <p:spPr>
            <a:xfrm>
              <a:off x="2744565" y="2030632"/>
              <a:ext cx="418908" cy="74675"/>
            </a:xfrm>
            <a:custGeom>
              <a:avLst/>
              <a:gdLst/>
              <a:ahLst/>
              <a:cxnLst/>
              <a:rect l="l" t="t" r="r" b="b"/>
              <a:pathLst>
                <a:path w="418908" h="74675" extrusionOk="0">
                  <a:moveTo>
                    <a:pt x="0" y="72009"/>
                  </a:moveTo>
                  <a:lnTo>
                    <a:pt x="0" y="0"/>
                  </a:lnTo>
                  <a:lnTo>
                    <a:pt x="418908" y="0"/>
                  </a:lnTo>
                  <a:lnTo>
                    <a:pt x="418908" y="74676"/>
                  </a:lnTo>
                  <a:lnTo>
                    <a:pt x="0" y="72009"/>
                  </a:lnTo>
                  <a:close/>
                </a:path>
              </a:pathLst>
            </a:custGeom>
            <a:solidFill>
              <a:srgbClr val="49494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35" name="Google Shape;735;p53"/>
            <p:cNvSpPr/>
            <p:nvPr/>
          </p:nvSpPr>
          <p:spPr>
            <a:xfrm>
              <a:off x="2744565" y="1981197"/>
              <a:ext cx="419383" cy="242697"/>
            </a:xfrm>
            <a:custGeom>
              <a:avLst/>
              <a:gdLst/>
              <a:ahLst/>
              <a:cxnLst/>
              <a:rect l="l" t="t" r="r" b="b"/>
              <a:pathLst>
                <a:path w="419383" h="242697" extrusionOk="0">
                  <a:moveTo>
                    <a:pt x="419384" y="121348"/>
                  </a:moveTo>
                  <a:cubicBezTo>
                    <a:pt x="419384" y="188367"/>
                    <a:pt x="325501" y="242697"/>
                    <a:pt x="209692" y="242697"/>
                  </a:cubicBezTo>
                  <a:cubicBezTo>
                    <a:pt x="93882" y="242697"/>
                    <a:pt x="0" y="188367"/>
                    <a:pt x="0" y="121348"/>
                  </a:cubicBezTo>
                  <a:cubicBezTo>
                    <a:pt x="0" y="54330"/>
                    <a:pt x="93882" y="0"/>
                    <a:pt x="209692" y="0"/>
                  </a:cubicBezTo>
                  <a:cubicBezTo>
                    <a:pt x="325501" y="0"/>
                    <a:pt x="419384" y="54329"/>
                    <a:pt x="419384" y="12134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36" name="Google Shape;736;p53"/>
            <p:cNvSpPr/>
            <p:nvPr/>
          </p:nvSpPr>
          <p:spPr>
            <a:xfrm>
              <a:off x="2697703" y="1845275"/>
              <a:ext cx="511777" cy="296036"/>
            </a:xfrm>
            <a:custGeom>
              <a:avLst/>
              <a:gdLst/>
              <a:ahLst/>
              <a:cxnLst/>
              <a:rect l="l" t="t" r="r" b="b"/>
              <a:pathLst>
                <a:path w="511777" h="296036" extrusionOk="0">
                  <a:moveTo>
                    <a:pt x="511777" y="148019"/>
                  </a:moveTo>
                  <a:cubicBezTo>
                    <a:pt x="511777" y="229767"/>
                    <a:pt x="397212" y="296037"/>
                    <a:pt x="255889" y="296037"/>
                  </a:cubicBezTo>
                  <a:cubicBezTo>
                    <a:pt x="114565" y="296037"/>
                    <a:pt x="0" y="229767"/>
                    <a:pt x="0" y="148019"/>
                  </a:cubicBezTo>
                  <a:cubicBezTo>
                    <a:pt x="0" y="66270"/>
                    <a:pt x="114565" y="0"/>
                    <a:pt x="255889" y="0"/>
                  </a:cubicBezTo>
                  <a:cubicBezTo>
                    <a:pt x="397212" y="0"/>
                    <a:pt x="511777" y="66270"/>
                    <a:pt x="511777" y="148019"/>
                  </a:cubicBezTo>
                  <a:close/>
                </a:path>
              </a:pathLst>
            </a:custGeom>
            <a:solidFill>
              <a:srgbClr val="EDEFF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37" name="Google Shape;737;p53"/>
            <p:cNvSpPr/>
            <p:nvPr/>
          </p:nvSpPr>
          <p:spPr>
            <a:xfrm>
              <a:off x="2681484" y="530635"/>
              <a:ext cx="548516" cy="1538895"/>
            </a:xfrm>
            <a:custGeom>
              <a:avLst/>
              <a:gdLst/>
              <a:ahLst/>
              <a:cxnLst/>
              <a:rect l="l" t="t" r="r" b="b"/>
              <a:pathLst>
                <a:path w="548516" h="1538895" extrusionOk="0">
                  <a:moveTo>
                    <a:pt x="548433" y="1199007"/>
                  </a:moveTo>
                  <a:lnTo>
                    <a:pt x="548433" y="1199007"/>
                  </a:lnTo>
                  <a:cubicBezTo>
                    <a:pt x="548433" y="1210913"/>
                    <a:pt x="548433" y="1222629"/>
                    <a:pt x="548433" y="1233964"/>
                  </a:cubicBezTo>
                  <a:cubicBezTo>
                    <a:pt x="548433" y="1243489"/>
                    <a:pt x="548433" y="1253014"/>
                    <a:pt x="548433" y="1262539"/>
                  </a:cubicBezTo>
                  <a:cubicBezTo>
                    <a:pt x="548433" y="1275398"/>
                    <a:pt x="547767" y="1287685"/>
                    <a:pt x="547292" y="1299686"/>
                  </a:cubicBezTo>
                  <a:cubicBezTo>
                    <a:pt x="547292" y="1314641"/>
                    <a:pt x="546246" y="1328833"/>
                    <a:pt x="545486" y="1342454"/>
                  </a:cubicBezTo>
                  <a:cubicBezTo>
                    <a:pt x="544725" y="1356074"/>
                    <a:pt x="544060" y="1369409"/>
                    <a:pt x="543109" y="1381697"/>
                  </a:cubicBezTo>
                  <a:cubicBezTo>
                    <a:pt x="539212" y="1435513"/>
                    <a:pt x="539307" y="1475137"/>
                    <a:pt x="532653" y="1490662"/>
                  </a:cubicBezTo>
                  <a:cubicBezTo>
                    <a:pt x="496437" y="1575530"/>
                    <a:pt x="373911" y="1528762"/>
                    <a:pt x="313456" y="1498283"/>
                  </a:cubicBezTo>
                  <a:cubicBezTo>
                    <a:pt x="291118" y="1487043"/>
                    <a:pt x="276384" y="1477804"/>
                    <a:pt x="276384" y="1477804"/>
                  </a:cubicBezTo>
                  <a:lnTo>
                    <a:pt x="270871" y="1477804"/>
                  </a:lnTo>
                  <a:cubicBezTo>
                    <a:pt x="270871" y="1477804"/>
                    <a:pt x="253381" y="1487329"/>
                    <a:pt x="227526" y="1497616"/>
                  </a:cubicBezTo>
                  <a:cubicBezTo>
                    <a:pt x="164124" y="1523333"/>
                    <a:pt x="51104" y="1568958"/>
                    <a:pt x="19735" y="1490377"/>
                  </a:cubicBezTo>
                  <a:cubicBezTo>
                    <a:pt x="14127" y="1476280"/>
                    <a:pt x="8519" y="1429703"/>
                    <a:pt x="5097" y="1380935"/>
                  </a:cubicBezTo>
                  <a:cubicBezTo>
                    <a:pt x="4241" y="1368743"/>
                    <a:pt x="3481" y="1355693"/>
                    <a:pt x="2721" y="1341787"/>
                  </a:cubicBezTo>
                  <a:cubicBezTo>
                    <a:pt x="1960" y="1327880"/>
                    <a:pt x="1580" y="1314069"/>
                    <a:pt x="1010" y="1299115"/>
                  </a:cubicBezTo>
                  <a:cubicBezTo>
                    <a:pt x="1010" y="1287208"/>
                    <a:pt x="344" y="1274921"/>
                    <a:pt x="59" y="1262158"/>
                  </a:cubicBezTo>
                  <a:cubicBezTo>
                    <a:pt x="59" y="1252633"/>
                    <a:pt x="59" y="1243108"/>
                    <a:pt x="59" y="1233583"/>
                  </a:cubicBezTo>
                  <a:lnTo>
                    <a:pt x="59" y="1233583"/>
                  </a:lnTo>
                  <a:lnTo>
                    <a:pt x="59" y="1198626"/>
                  </a:lnTo>
                  <a:lnTo>
                    <a:pt x="59" y="1198626"/>
                  </a:lnTo>
                  <a:cubicBezTo>
                    <a:pt x="-1652" y="866299"/>
                    <a:pt x="33518" y="334899"/>
                    <a:pt x="149676" y="108109"/>
                  </a:cubicBezTo>
                  <a:cubicBezTo>
                    <a:pt x="183230" y="42481"/>
                    <a:pt x="223534" y="2381"/>
                    <a:pt x="271727" y="0"/>
                  </a:cubicBezTo>
                  <a:lnTo>
                    <a:pt x="271727" y="0"/>
                  </a:lnTo>
                  <a:lnTo>
                    <a:pt x="277240" y="0"/>
                  </a:lnTo>
                  <a:lnTo>
                    <a:pt x="277240" y="0"/>
                  </a:lnTo>
                  <a:cubicBezTo>
                    <a:pt x="324768" y="2476"/>
                    <a:pt x="365546" y="42386"/>
                    <a:pt x="399196" y="107728"/>
                  </a:cubicBezTo>
                  <a:cubicBezTo>
                    <a:pt x="513737" y="333661"/>
                    <a:pt x="550524" y="862965"/>
                    <a:pt x="548433" y="1199007"/>
                  </a:cubicBezTo>
                  <a:close/>
                </a:path>
              </a:pathLst>
            </a:custGeom>
            <a:solidFill>
              <a:srgbClr val="EDEFF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38" name="Google Shape;738;p53"/>
            <p:cNvSpPr/>
            <p:nvPr/>
          </p:nvSpPr>
          <p:spPr>
            <a:xfrm>
              <a:off x="2858251" y="1222531"/>
              <a:ext cx="193342" cy="193738"/>
            </a:xfrm>
            <a:custGeom>
              <a:avLst/>
              <a:gdLst/>
              <a:ahLst/>
              <a:cxnLst/>
              <a:rect l="l" t="t" r="r" b="b"/>
              <a:pathLst>
                <a:path w="193342" h="193738" extrusionOk="0">
                  <a:moveTo>
                    <a:pt x="193342" y="96869"/>
                  </a:moveTo>
                  <a:cubicBezTo>
                    <a:pt x="193342" y="150369"/>
                    <a:pt x="150061" y="193739"/>
                    <a:pt x="96671" y="193739"/>
                  </a:cubicBezTo>
                  <a:cubicBezTo>
                    <a:pt x="43281" y="193739"/>
                    <a:pt x="0" y="150369"/>
                    <a:pt x="0" y="96869"/>
                  </a:cubicBezTo>
                  <a:cubicBezTo>
                    <a:pt x="0" y="43370"/>
                    <a:pt x="43281" y="0"/>
                    <a:pt x="96671" y="0"/>
                  </a:cubicBezTo>
                  <a:cubicBezTo>
                    <a:pt x="150061" y="0"/>
                    <a:pt x="193342" y="43370"/>
                    <a:pt x="193342" y="96869"/>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39" name="Google Shape;739;p53"/>
            <p:cNvSpPr/>
            <p:nvPr/>
          </p:nvSpPr>
          <p:spPr>
            <a:xfrm>
              <a:off x="2844088" y="1208338"/>
              <a:ext cx="221668" cy="222122"/>
            </a:xfrm>
            <a:custGeom>
              <a:avLst/>
              <a:gdLst/>
              <a:ahLst/>
              <a:cxnLst/>
              <a:rect l="l" t="t" r="r" b="b"/>
              <a:pathLst>
                <a:path w="221668" h="222122" extrusionOk="0">
                  <a:moveTo>
                    <a:pt x="110834" y="222123"/>
                  </a:moveTo>
                  <a:cubicBezTo>
                    <a:pt x="49623" y="222123"/>
                    <a:pt x="0" y="172402"/>
                    <a:pt x="0" y="111061"/>
                  </a:cubicBezTo>
                  <a:cubicBezTo>
                    <a:pt x="0" y="49720"/>
                    <a:pt x="49623" y="0"/>
                    <a:pt x="110834" y="0"/>
                  </a:cubicBezTo>
                  <a:cubicBezTo>
                    <a:pt x="172046" y="0"/>
                    <a:pt x="221669" y="49720"/>
                    <a:pt x="221669" y="111061"/>
                  </a:cubicBezTo>
                  <a:cubicBezTo>
                    <a:pt x="221617" y="172374"/>
                    <a:pt x="172025" y="222066"/>
                    <a:pt x="110834" y="222123"/>
                  </a:cubicBezTo>
                  <a:close/>
                  <a:moveTo>
                    <a:pt x="110834" y="28384"/>
                  </a:moveTo>
                  <a:cubicBezTo>
                    <a:pt x="65267" y="28327"/>
                    <a:pt x="28284" y="65303"/>
                    <a:pt x="28231" y="110966"/>
                  </a:cubicBezTo>
                  <a:cubicBezTo>
                    <a:pt x="28179" y="156629"/>
                    <a:pt x="65077" y="193681"/>
                    <a:pt x="110644" y="193738"/>
                  </a:cubicBezTo>
                  <a:cubicBezTo>
                    <a:pt x="156212" y="193796"/>
                    <a:pt x="193195" y="156820"/>
                    <a:pt x="193247" y="111157"/>
                  </a:cubicBezTo>
                  <a:cubicBezTo>
                    <a:pt x="193247" y="111128"/>
                    <a:pt x="193247" y="111090"/>
                    <a:pt x="193247" y="111061"/>
                  </a:cubicBezTo>
                  <a:cubicBezTo>
                    <a:pt x="193195" y="65456"/>
                    <a:pt x="156343" y="28489"/>
                    <a:pt x="110834" y="28384"/>
                  </a:cubicBezTo>
                  <a:close/>
                </a:path>
              </a:pathLst>
            </a:custGeom>
            <a:solidFill>
              <a:srgbClr val="616E8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40" name="Google Shape;740;p53"/>
            <p:cNvSpPr/>
            <p:nvPr/>
          </p:nvSpPr>
          <p:spPr>
            <a:xfrm>
              <a:off x="2858251" y="937733"/>
              <a:ext cx="193342" cy="193738"/>
            </a:xfrm>
            <a:custGeom>
              <a:avLst/>
              <a:gdLst/>
              <a:ahLst/>
              <a:cxnLst/>
              <a:rect l="l" t="t" r="r" b="b"/>
              <a:pathLst>
                <a:path w="193342" h="193738" extrusionOk="0">
                  <a:moveTo>
                    <a:pt x="193342" y="96869"/>
                  </a:moveTo>
                  <a:cubicBezTo>
                    <a:pt x="193342" y="150369"/>
                    <a:pt x="150061" y="193738"/>
                    <a:pt x="96671" y="193738"/>
                  </a:cubicBezTo>
                  <a:cubicBezTo>
                    <a:pt x="43281" y="193738"/>
                    <a:pt x="0" y="150369"/>
                    <a:pt x="0" y="96869"/>
                  </a:cubicBezTo>
                  <a:cubicBezTo>
                    <a:pt x="0" y="43370"/>
                    <a:pt x="43281" y="0"/>
                    <a:pt x="96671" y="0"/>
                  </a:cubicBezTo>
                  <a:cubicBezTo>
                    <a:pt x="150061" y="0"/>
                    <a:pt x="193342" y="43370"/>
                    <a:pt x="193342" y="96869"/>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41" name="Google Shape;741;p53"/>
            <p:cNvSpPr/>
            <p:nvPr/>
          </p:nvSpPr>
          <p:spPr>
            <a:xfrm>
              <a:off x="2843898" y="923636"/>
              <a:ext cx="221858" cy="222313"/>
            </a:xfrm>
            <a:custGeom>
              <a:avLst/>
              <a:gdLst/>
              <a:ahLst/>
              <a:cxnLst/>
              <a:rect l="l" t="t" r="r" b="b"/>
              <a:pathLst>
                <a:path w="221858" h="222313" extrusionOk="0">
                  <a:moveTo>
                    <a:pt x="111025" y="222314"/>
                  </a:moveTo>
                  <a:cubicBezTo>
                    <a:pt x="49760" y="222371"/>
                    <a:pt x="52" y="172641"/>
                    <a:pt x="0" y="111252"/>
                  </a:cubicBezTo>
                  <a:cubicBezTo>
                    <a:pt x="-52" y="49861"/>
                    <a:pt x="49570" y="52"/>
                    <a:pt x="110834" y="0"/>
                  </a:cubicBezTo>
                  <a:cubicBezTo>
                    <a:pt x="172062" y="-52"/>
                    <a:pt x="221754" y="49614"/>
                    <a:pt x="221859" y="110966"/>
                  </a:cubicBezTo>
                  <a:cubicBezTo>
                    <a:pt x="221911" y="172374"/>
                    <a:pt x="172305" y="222209"/>
                    <a:pt x="111025" y="222314"/>
                  </a:cubicBezTo>
                  <a:close/>
                  <a:moveTo>
                    <a:pt x="111025" y="28575"/>
                  </a:moveTo>
                  <a:cubicBezTo>
                    <a:pt x="65457" y="28523"/>
                    <a:pt x="28474" y="65496"/>
                    <a:pt x="28422" y="111157"/>
                  </a:cubicBezTo>
                  <a:cubicBezTo>
                    <a:pt x="28369" y="156820"/>
                    <a:pt x="65267" y="193872"/>
                    <a:pt x="110834" y="193929"/>
                  </a:cubicBezTo>
                  <a:cubicBezTo>
                    <a:pt x="156402" y="193986"/>
                    <a:pt x="193385" y="157010"/>
                    <a:pt x="193437" y="111347"/>
                  </a:cubicBezTo>
                  <a:cubicBezTo>
                    <a:pt x="193437" y="111283"/>
                    <a:pt x="193437" y="111221"/>
                    <a:pt x="193437" y="111157"/>
                  </a:cubicBezTo>
                  <a:cubicBezTo>
                    <a:pt x="193490" y="65496"/>
                    <a:pt x="156592" y="28437"/>
                    <a:pt x="111025" y="28385"/>
                  </a:cubicBezTo>
                  <a:close/>
                </a:path>
              </a:pathLst>
            </a:custGeom>
            <a:solidFill>
              <a:srgbClr val="616E8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42" name="Google Shape;742;p53"/>
            <p:cNvSpPr/>
            <p:nvPr/>
          </p:nvSpPr>
          <p:spPr>
            <a:xfrm>
              <a:off x="2680593" y="1921189"/>
              <a:ext cx="549324" cy="167997"/>
            </a:xfrm>
            <a:custGeom>
              <a:avLst/>
              <a:gdLst/>
              <a:ahLst/>
              <a:cxnLst/>
              <a:rect l="l" t="t" r="r" b="b"/>
              <a:pathLst>
                <a:path w="549324" h="167997" extrusionOk="0">
                  <a:moveTo>
                    <a:pt x="549324" y="0"/>
                  </a:moveTo>
                  <a:cubicBezTo>
                    <a:pt x="549324" y="11906"/>
                    <a:pt x="549324" y="23622"/>
                    <a:pt x="549324" y="35052"/>
                  </a:cubicBezTo>
                  <a:cubicBezTo>
                    <a:pt x="539819" y="66484"/>
                    <a:pt x="513964" y="96583"/>
                    <a:pt x="471949" y="120777"/>
                  </a:cubicBezTo>
                  <a:cubicBezTo>
                    <a:pt x="363016" y="183737"/>
                    <a:pt x="186784" y="183737"/>
                    <a:pt x="77375" y="120777"/>
                  </a:cubicBezTo>
                  <a:cubicBezTo>
                    <a:pt x="35361" y="96393"/>
                    <a:pt x="9601" y="66199"/>
                    <a:pt x="0" y="35052"/>
                  </a:cubicBezTo>
                  <a:lnTo>
                    <a:pt x="0" y="35052"/>
                  </a:lnTo>
                  <a:lnTo>
                    <a:pt x="0" y="95"/>
                  </a:lnTo>
                  <a:cubicBezTo>
                    <a:pt x="9506" y="32099"/>
                    <a:pt x="35170" y="62579"/>
                    <a:pt x="77755" y="87249"/>
                  </a:cubicBezTo>
                  <a:cubicBezTo>
                    <a:pt x="186784" y="150209"/>
                    <a:pt x="363396" y="150209"/>
                    <a:pt x="472329" y="87249"/>
                  </a:cubicBezTo>
                  <a:cubicBezTo>
                    <a:pt x="514059" y="62293"/>
                    <a:pt x="540484" y="31909"/>
                    <a:pt x="549324"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43" name="Google Shape;743;p53"/>
            <p:cNvSpPr/>
            <p:nvPr/>
          </p:nvSpPr>
          <p:spPr>
            <a:xfrm>
              <a:off x="2680308" y="1976244"/>
              <a:ext cx="548753" cy="165782"/>
            </a:xfrm>
            <a:custGeom>
              <a:avLst/>
              <a:gdLst/>
              <a:ahLst/>
              <a:cxnLst/>
              <a:rect l="l" t="t" r="r" b="b"/>
              <a:pathLst>
                <a:path w="548753" h="165782" extrusionOk="0">
                  <a:moveTo>
                    <a:pt x="548754" y="381"/>
                  </a:moveTo>
                  <a:cubicBezTo>
                    <a:pt x="548754" y="13145"/>
                    <a:pt x="548088" y="25527"/>
                    <a:pt x="547613" y="37433"/>
                  </a:cubicBezTo>
                  <a:cubicBezTo>
                    <a:pt x="536967" y="67151"/>
                    <a:pt x="511682" y="95441"/>
                    <a:pt x="471569" y="118491"/>
                  </a:cubicBezTo>
                  <a:cubicBezTo>
                    <a:pt x="362636" y="181546"/>
                    <a:pt x="186403" y="181546"/>
                    <a:pt x="76995" y="118491"/>
                  </a:cubicBezTo>
                  <a:cubicBezTo>
                    <a:pt x="36976" y="95250"/>
                    <a:pt x="11692" y="66770"/>
                    <a:pt x="951" y="36862"/>
                  </a:cubicBezTo>
                  <a:cubicBezTo>
                    <a:pt x="951" y="24955"/>
                    <a:pt x="285" y="12668"/>
                    <a:pt x="0" y="0"/>
                  </a:cubicBezTo>
                  <a:cubicBezTo>
                    <a:pt x="9506" y="31051"/>
                    <a:pt x="35456" y="60579"/>
                    <a:pt x="76900" y="84582"/>
                  </a:cubicBezTo>
                  <a:cubicBezTo>
                    <a:pt x="185928" y="147638"/>
                    <a:pt x="362541" y="147638"/>
                    <a:pt x="471474" y="84582"/>
                  </a:cubicBezTo>
                  <a:cubicBezTo>
                    <a:pt x="513108" y="60674"/>
                    <a:pt x="538773" y="31242"/>
                    <a:pt x="548754" y="38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44" name="Google Shape;744;p53"/>
            <p:cNvSpPr/>
            <p:nvPr/>
          </p:nvSpPr>
          <p:spPr>
            <a:xfrm>
              <a:off x="2683349" y="1877470"/>
              <a:ext cx="542765" cy="158087"/>
            </a:xfrm>
            <a:custGeom>
              <a:avLst/>
              <a:gdLst/>
              <a:ahLst/>
              <a:cxnLst/>
              <a:rect l="l" t="t" r="r" b="b"/>
              <a:pathLst>
                <a:path w="542765" h="158087" extrusionOk="0">
                  <a:moveTo>
                    <a:pt x="542765" y="762"/>
                  </a:moveTo>
                  <a:cubicBezTo>
                    <a:pt x="531264" y="28670"/>
                    <a:pt x="506549" y="55245"/>
                    <a:pt x="468812" y="76962"/>
                  </a:cubicBezTo>
                  <a:cubicBezTo>
                    <a:pt x="359879" y="139922"/>
                    <a:pt x="183647" y="139922"/>
                    <a:pt x="74238" y="76962"/>
                  </a:cubicBezTo>
                  <a:cubicBezTo>
                    <a:pt x="36216" y="54864"/>
                    <a:pt x="11502" y="28194"/>
                    <a:pt x="0" y="0"/>
                  </a:cubicBezTo>
                  <a:cubicBezTo>
                    <a:pt x="760" y="13906"/>
                    <a:pt x="1521" y="26956"/>
                    <a:pt x="2376" y="39148"/>
                  </a:cubicBezTo>
                  <a:cubicBezTo>
                    <a:pt x="14639" y="65437"/>
                    <a:pt x="38592" y="90202"/>
                    <a:pt x="74238" y="110871"/>
                  </a:cubicBezTo>
                  <a:cubicBezTo>
                    <a:pt x="120732" y="136255"/>
                    <a:pt x="172028" y="151571"/>
                    <a:pt x="224806" y="155829"/>
                  </a:cubicBezTo>
                  <a:cubicBezTo>
                    <a:pt x="253246" y="158601"/>
                    <a:pt x="281876" y="158820"/>
                    <a:pt x="310355" y="156496"/>
                  </a:cubicBezTo>
                  <a:cubicBezTo>
                    <a:pt x="365732" y="152991"/>
                    <a:pt x="419677" y="137417"/>
                    <a:pt x="468432" y="110871"/>
                  </a:cubicBezTo>
                  <a:cubicBezTo>
                    <a:pt x="503793" y="90392"/>
                    <a:pt x="527652" y="65913"/>
                    <a:pt x="540009" y="3991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45" name="Google Shape;745;p53"/>
            <p:cNvSpPr/>
            <p:nvPr/>
          </p:nvSpPr>
          <p:spPr>
            <a:xfrm>
              <a:off x="2829449" y="530444"/>
              <a:ext cx="249519" cy="126863"/>
            </a:xfrm>
            <a:custGeom>
              <a:avLst/>
              <a:gdLst/>
              <a:ahLst/>
              <a:cxnLst/>
              <a:rect l="l" t="t" r="r" b="b"/>
              <a:pathLst>
                <a:path w="249519" h="126863" extrusionOk="0">
                  <a:moveTo>
                    <a:pt x="249520" y="108109"/>
                  </a:moveTo>
                  <a:cubicBezTo>
                    <a:pt x="168218" y="133115"/>
                    <a:pt x="81302" y="133115"/>
                    <a:pt x="0" y="108109"/>
                  </a:cubicBezTo>
                  <a:cubicBezTo>
                    <a:pt x="33555" y="42481"/>
                    <a:pt x="73858" y="2381"/>
                    <a:pt x="122051" y="0"/>
                  </a:cubicBezTo>
                  <a:lnTo>
                    <a:pt x="122051" y="0"/>
                  </a:lnTo>
                  <a:lnTo>
                    <a:pt x="127564" y="0"/>
                  </a:lnTo>
                  <a:lnTo>
                    <a:pt x="127564" y="0"/>
                  </a:lnTo>
                  <a:cubicBezTo>
                    <a:pt x="175567" y="2857"/>
                    <a:pt x="215870" y="42767"/>
                    <a:pt x="249520" y="10810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46" name="Google Shape;746;p53"/>
            <p:cNvSpPr/>
            <p:nvPr/>
          </p:nvSpPr>
          <p:spPr>
            <a:xfrm>
              <a:off x="2934010" y="1583052"/>
              <a:ext cx="47432" cy="623982"/>
            </a:xfrm>
            <a:custGeom>
              <a:avLst/>
              <a:gdLst/>
              <a:ahLst/>
              <a:cxnLst/>
              <a:rect l="l" t="t" r="r" b="b"/>
              <a:pathLst>
                <a:path w="47432" h="623982" extrusionOk="0">
                  <a:moveTo>
                    <a:pt x="0" y="0"/>
                  </a:moveTo>
                  <a:lnTo>
                    <a:pt x="47433" y="0"/>
                  </a:lnTo>
                  <a:lnTo>
                    <a:pt x="47433" y="623983"/>
                  </a:lnTo>
                  <a:lnTo>
                    <a:pt x="0" y="623983"/>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747" name="Google Shape;747;p53"/>
            <p:cNvGrpSpPr/>
            <p:nvPr/>
          </p:nvGrpSpPr>
          <p:grpSpPr>
            <a:xfrm>
              <a:off x="4031993" y="117216"/>
              <a:ext cx="2889297" cy="3901793"/>
              <a:chOff x="5533368" y="1047716"/>
              <a:chExt cx="2889297" cy="3901793"/>
            </a:xfrm>
          </p:grpSpPr>
          <p:sp>
            <p:nvSpPr>
              <p:cNvPr id="748" name="Google Shape;748;p53"/>
              <p:cNvSpPr/>
              <p:nvPr/>
            </p:nvSpPr>
            <p:spPr>
              <a:xfrm>
                <a:off x="6153722" y="4072604"/>
                <a:ext cx="1090544" cy="630910"/>
              </a:xfrm>
              <a:custGeom>
                <a:avLst/>
                <a:gdLst/>
                <a:ahLst/>
                <a:cxnLst/>
                <a:rect l="l" t="t" r="r" b="b"/>
                <a:pathLst>
                  <a:path w="1090544" h="630910" extrusionOk="0">
                    <a:moveTo>
                      <a:pt x="578197" y="615410"/>
                    </a:moveTo>
                    <a:lnTo>
                      <a:pt x="26877" y="296418"/>
                    </a:lnTo>
                    <a:cubicBezTo>
                      <a:pt x="-12951" y="273367"/>
                      <a:pt x="-7913" y="233172"/>
                      <a:pt x="37998" y="206597"/>
                    </a:cubicBezTo>
                    <a:lnTo>
                      <a:pt x="395216" y="0"/>
                    </a:lnTo>
                    <a:lnTo>
                      <a:pt x="1090545" y="402241"/>
                    </a:lnTo>
                    <a:lnTo>
                      <a:pt x="733327" y="608933"/>
                    </a:lnTo>
                    <a:cubicBezTo>
                      <a:pt x="687320" y="635508"/>
                      <a:pt x="617930" y="638365"/>
                      <a:pt x="578197" y="615410"/>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49" name="Google Shape;749;p53"/>
              <p:cNvSpPr/>
              <p:nvPr/>
            </p:nvSpPr>
            <p:spPr>
              <a:xfrm>
                <a:off x="6193969" y="4048886"/>
                <a:ext cx="1090601" cy="630901"/>
              </a:xfrm>
              <a:custGeom>
                <a:avLst/>
                <a:gdLst/>
                <a:ahLst/>
                <a:cxnLst/>
                <a:rect l="l" t="t" r="r" b="b"/>
                <a:pathLst>
                  <a:path w="1090601" h="630901" extrusionOk="0">
                    <a:moveTo>
                      <a:pt x="578158" y="615410"/>
                    </a:moveTo>
                    <a:lnTo>
                      <a:pt x="26838" y="296323"/>
                    </a:lnTo>
                    <a:cubicBezTo>
                      <a:pt x="-12895" y="273368"/>
                      <a:pt x="-7952" y="233172"/>
                      <a:pt x="37960" y="206597"/>
                    </a:cubicBezTo>
                    <a:lnTo>
                      <a:pt x="395272" y="0"/>
                    </a:lnTo>
                    <a:lnTo>
                      <a:pt x="1090601" y="402241"/>
                    </a:lnTo>
                    <a:lnTo>
                      <a:pt x="733764" y="608838"/>
                    </a:lnTo>
                    <a:cubicBezTo>
                      <a:pt x="687377" y="635508"/>
                      <a:pt x="617891" y="638366"/>
                      <a:pt x="578158" y="61541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50" name="Google Shape;750;p53"/>
              <p:cNvSpPr/>
              <p:nvPr/>
            </p:nvSpPr>
            <p:spPr>
              <a:xfrm>
                <a:off x="7252346" y="4430077"/>
                <a:ext cx="32128" cy="21050"/>
              </a:xfrm>
              <a:custGeom>
                <a:avLst/>
                <a:gdLst/>
                <a:ahLst/>
                <a:cxnLst/>
                <a:rect l="l" t="t" r="r" b="b"/>
                <a:pathLst>
                  <a:path w="32128" h="21050" extrusionOk="0">
                    <a:moveTo>
                      <a:pt x="32129" y="21050"/>
                    </a:moveTo>
                    <a:lnTo>
                      <a:pt x="32129" y="0"/>
                    </a:lnTo>
                    <a:lnTo>
                      <a:pt x="0" y="18574"/>
                    </a:lnTo>
                    <a:lnTo>
                      <a:pt x="32129" y="21050"/>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51" name="Google Shape;751;p53"/>
              <p:cNvSpPr/>
              <p:nvPr/>
            </p:nvSpPr>
            <p:spPr>
              <a:xfrm>
                <a:off x="6193906" y="4285773"/>
                <a:ext cx="32984" cy="21431"/>
              </a:xfrm>
              <a:custGeom>
                <a:avLst/>
                <a:gdLst/>
                <a:ahLst/>
                <a:cxnLst/>
                <a:rect l="l" t="t" r="r" b="b"/>
                <a:pathLst>
                  <a:path w="32984" h="21431" extrusionOk="0">
                    <a:moveTo>
                      <a:pt x="0" y="21431"/>
                    </a:moveTo>
                    <a:lnTo>
                      <a:pt x="0" y="0"/>
                    </a:lnTo>
                    <a:lnTo>
                      <a:pt x="32984" y="13716"/>
                    </a:lnTo>
                    <a:lnTo>
                      <a:pt x="0" y="21431"/>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52" name="Google Shape;752;p53"/>
              <p:cNvSpPr/>
              <p:nvPr/>
            </p:nvSpPr>
            <p:spPr>
              <a:xfrm>
                <a:off x="6193969" y="4027741"/>
                <a:ext cx="1090601" cy="630949"/>
              </a:xfrm>
              <a:custGeom>
                <a:avLst/>
                <a:gdLst/>
                <a:ahLst/>
                <a:cxnLst/>
                <a:rect l="l" t="t" r="r" b="b"/>
                <a:pathLst>
                  <a:path w="1090601" h="630949" extrusionOk="0">
                    <a:moveTo>
                      <a:pt x="578158" y="615410"/>
                    </a:moveTo>
                    <a:lnTo>
                      <a:pt x="26838" y="296418"/>
                    </a:lnTo>
                    <a:cubicBezTo>
                      <a:pt x="-12895" y="273368"/>
                      <a:pt x="-7952" y="233267"/>
                      <a:pt x="37960" y="206693"/>
                    </a:cubicBezTo>
                    <a:lnTo>
                      <a:pt x="395272" y="0"/>
                    </a:lnTo>
                    <a:lnTo>
                      <a:pt x="1090601" y="402336"/>
                    </a:lnTo>
                    <a:lnTo>
                      <a:pt x="733764" y="608934"/>
                    </a:lnTo>
                    <a:cubicBezTo>
                      <a:pt x="687377" y="635508"/>
                      <a:pt x="617891" y="638461"/>
                      <a:pt x="578158" y="615410"/>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53" name="Google Shape;753;p53"/>
              <p:cNvSpPr/>
              <p:nvPr/>
            </p:nvSpPr>
            <p:spPr>
              <a:xfrm>
                <a:off x="6504927" y="3742563"/>
                <a:ext cx="779547" cy="687514"/>
              </a:xfrm>
              <a:custGeom>
                <a:avLst/>
                <a:gdLst/>
                <a:ahLst/>
                <a:cxnLst/>
                <a:rect l="l" t="t" r="r" b="b"/>
                <a:pathLst>
                  <a:path w="779547" h="687514" extrusionOk="0">
                    <a:moveTo>
                      <a:pt x="86025" y="286131"/>
                    </a:moveTo>
                    <a:lnTo>
                      <a:pt x="0" y="0"/>
                    </a:lnTo>
                    <a:lnTo>
                      <a:pt x="702933" y="404050"/>
                    </a:lnTo>
                    <a:lnTo>
                      <a:pt x="779548" y="687514"/>
                    </a:lnTo>
                    <a:lnTo>
                      <a:pt x="86025" y="286131"/>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54" name="Google Shape;754;p53"/>
              <p:cNvSpPr/>
              <p:nvPr/>
            </p:nvSpPr>
            <p:spPr>
              <a:xfrm>
                <a:off x="7254152" y="4405788"/>
                <a:ext cx="30322" cy="36004"/>
              </a:xfrm>
              <a:custGeom>
                <a:avLst/>
                <a:gdLst/>
                <a:ahLst/>
                <a:cxnLst/>
                <a:rect l="l" t="t" r="r" b="b"/>
                <a:pathLst>
                  <a:path w="30322" h="36004" extrusionOk="0">
                    <a:moveTo>
                      <a:pt x="9981" y="36004"/>
                    </a:moveTo>
                    <a:lnTo>
                      <a:pt x="30323" y="24289"/>
                    </a:lnTo>
                    <a:lnTo>
                      <a:pt x="0" y="0"/>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55" name="Google Shape;755;p53"/>
              <p:cNvSpPr/>
              <p:nvPr/>
            </p:nvSpPr>
            <p:spPr>
              <a:xfrm>
                <a:off x="6482779" y="3753326"/>
                <a:ext cx="781258" cy="688466"/>
              </a:xfrm>
              <a:custGeom>
                <a:avLst/>
                <a:gdLst/>
                <a:ahLst/>
                <a:cxnLst/>
                <a:rect l="l" t="t" r="r" b="b"/>
                <a:pathLst>
                  <a:path w="781258" h="688466" extrusionOk="0">
                    <a:moveTo>
                      <a:pt x="86025" y="286131"/>
                    </a:moveTo>
                    <a:lnTo>
                      <a:pt x="0" y="0"/>
                    </a:lnTo>
                    <a:lnTo>
                      <a:pt x="702933" y="404051"/>
                    </a:lnTo>
                    <a:lnTo>
                      <a:pt x="781259" y="688467"/>
                    </a:lnTo>
                    <a:lnTo>
                      <a:pt x="86025" y="286131"/>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56" name="Google Shape;756;p53"/>
              <p:cNvSpPr/>
              <p:nvPr/>
            </p:nvSpPr>
            <p:spPr>
              <a:xfrm>
                <a:off x="5563120" y="1047716"/>
                <a:ext cx="2859545" cy="3884751"/>
              </a:xfrm>
              <a:custGeom>
                <a:avLst/>
                <a:gdLst/>
                <a:ahLst/>
                <a:cxnLst/>
                <a:rect l="l" t="t" r="r" b="b"/>
                <a:pathLst>
                  <a:path w="2859545" h="3884751" extrusionOk="0">
                    <a:moveTo>
                      <a:pt x="2790441" y="3876709"/>
                    </a:moveTo>
                    <a:lnTo>
                      <a:pt x="69105" y="2302131"/>
                    </a:lnTo>
                    <a:cubicBezTo>
                      <a:pt x="31083" y="2280033"/>
                      <a:pt x="0" y="2220787"/>
                      <a:pt x="0" y="2169829"/>
                    </a:cubicBezTo>
                    <a:lnTo>
                      <a:pt x="0" y="60708"/>
                    </a:lnTo>
                    <a:cubicBezTo>
                      <a:pt x="0" y="9654"/>
                      <a:pt x="30988" y="-13778"/>
                      <a:pt x="69105" y="8320"/>
                    </a:cubicBezTo>
                    <a:lnTo>
                      <a:pt x="2790441" y="1582517"/>
                    </a:lnTo>
                    <a:cubicBezTo>
                      <a:pt x="2828463" y="1604615"/>
                      <a:pt x="2859546" y="1663861"/>
                      <a:pt x="2859546" y="1714819"/>
                    </a:cubicBezTo>
                    <a:lnTo>
                      <a:pt x="2859546" y="3823940"/>
                    </a:lnTo>
                    <a:cubicBezTo>
                      <a:pt x="2859261" y="3874899"/>
                      <a:pt x="2828463" y="3898330"/>
                      <a:pt x="2790441" y="3876709"/>
                    </a:cubicBezTo>
                    <a:close/>
                  </a:path>
                </a:pathLst>
              </a:custGeom>
              <a:solidFill>
                <a:srgbClr val="C4C7D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57" name="Google Shape;757;p53"/>
              <p:cNvSpPr/>
              <p:nvPr/>
            </p:nvSpPr>
            <p:spPr>
              <a:xfrm>
                <a:off x="8367249" y="4838795"/>
                <a:ext cx="30132" cy="106965"/>
              </a:xfrm>
              <a:custGeom>
                <a:avLst/>
                <a:gdLst/>
                <a:ahLst/>
                <a:cxnLst/>
                <a:rect l="l" t="t" r="r" b="b"/>
                <a:pathLst>
                  <a:path w="30132" h="106965" extrusionOk="0">
                    <a:moveTo>
                      <a:pt x="0" y="106966"/>
                    </a:moveTo>
                    <a:lnTo>
                      <a:pt x="30132" y="89535"/>
                    </a:lnTo>
                    <a:lnTo>
                      <a:pt x="17110" y="0"/>
                    </a:lnTo>
                    <a:lnTo>
                      <a:pt x="0" y="106966"/>
                    </a:lnTo>
                    <a:close/>
                  </a:path>
                </a:pathLst>
              </a:custGeom>
              <a:solidFill>
                <a:srgbClr val="C4C7D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58" name="Google Shape;758;p53"/>
              <p:cNvSpPr/>
              <p:nvPr/>
            </p:nvSpPr>
            <p:spPr>
              <a:xfrm>
                <a:off x="5558272" y="1051845"/>
                <a:ext cx="72337" cy="31155"/>
              </a:xfrm>
              <a:custGeom>
                <a:avLst/>
                <a:gdLst/>
                <a:ahLst/>
                <a:cxnLst/>
                <a:rect l="l" t="t" r="r" b="b"/>
                <a:pathLst>
                  <a:path w="72337" h="31155" extrusionOk="0">
                    <a:moveTo>
                      <a:pt x="0" y="17240"/>
                    </a:moveTo>
                    <a:lnTo>
                      <a:pt x="29657" y="0"/>
                    </a:lnTo>
                    <a:lnTo>
                      <a:pt x="72337" y="24479"/>
                    </a:lnTo>
                    <a:cubicBezTo>
                      <a:pt x="72337" y="24479"/>
                      <a:pt x="26901" y="31433"/>
                      <a:pt x="25760" y="31147"/>
                    </a:cubicBezTo>
                    <a:cubicBezTo>
                      <a:pt x="24619" y="30861"/>
                      <a:pt x="0" y="17240"/>
                      <a:pt x="0" y="1724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59" name="Google Shape;759;p53"/>
              <p:cNvSpPr/>
              <p:nvPr/>
            </p:nvSpPr>
            <p:spPr>
              <a:xfrm>
                <a:off x="5538216" y="1062192"/>
                <a:ext cx="2859165" cy="3884558"/>
              </a:xfrm>
              <a:custGeom>
                <a:avLst/>
                <a:gdLst/>
                <a:ahLst/>
                <a:cxnLst/>
                <a:rect l="l" t="t" r="r" b="b"/>
                <a:pathLst>
                  <a:path w="2859165" h="3884558" extrusionOk="0">
                    <a:moveTo>
                      <a:pt x="2790061" y="3876234"/>
                    </a:moveTo>
                    <a:lnTo>
                      <a:pt x="69105" y="2302037"/>
                    </a:lnTo>
                    <a:cubicBezTo>
                      <a:pt x="31083" y="2279939"/>
                      <a:pt x="0" y="2220789"/>
                      <a:pt x="0" y="2169735"/>
                    </a:cubicBezTo>
                    <a:lnTo>
                      <a:pt x="0" y="60614"/>
                    </a:lnTo>
                    <a:cubicBezTo>
                      <a:pt x="0" y="9655"/>
                      <a:pt x="30893" y="-13776"/>
                      <a:pt x="69105" y="8322"/>
                    </a:cubicBezTo>
                    <a:lnTo>
                      <a:pt x="2790061" y="1582519"/>
                    </a:lnTo>
                    <a:cubicBezTo>
                      <a:pt x="2828083" y="1604617"/>
                      <a:pt x="2859166" y="1663862"/>
                      <a:pt x="2859166" y="1714821"/>
                    </a:cubicBezTo>
                    <a:lnTo>
                      <a:pt x="2859166" y="3824132"/>
                    </a:lnTo>
                    <a:cubicBezTo>
                      <a:pt x="2859166" y="3874900"/>
                      <a:pt x="2828273" y="3898332"/>
                      <a:pt x="2790061" y="3876234"/>
                    </a:cubicBezTo>
                    <a:close/>
                  </a:path>
                </a:pathLst>
              </a:custGeom>
              <a:solidFill>
                <a:srgbClr val="E4E7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60" name="Google Shape;760;p53"/>
              <p:cNvSpPr/>
              <p:nvPr/>
            </p:nvSpPr>
            <p:spPr>
              <a:xfrm>
                <a:off x="5533368" y="1064955"/>
                <a:ext cx="2859260" cy="3884554"/>
              </a:xfrm>
              <a:custGeom>
                <a:avLst/>
                <a:gdLst/>
                <a:ahLst/>
                <a:cxnLst/>
                <a:rect l="l" t="t" r="r" b="b"/>
                <a:pathLst>
                  <a:path w="2859260" h="3884554" extrusionOk="0">
                    <a:moveTo>
                      <a:pt x="2790156" y="3876234"/>
                    </a:moveTo>
                    <a:lnTo>
                      <a:pt x="69105" y="2302037"/>
                    </a:lnTo>
                    <a:cubicBezTo>
                      <a:pt x="31083" y="2279939"/>
                      <a:pt x="0" y="2220694"/>
                      <a:pt x="0" y="2169735"/>
                    </a:cubicBezTo>
                    <a:lnTo>
                      <a:pt x="0" y="60614"/>
                    </a:lnTo>
                    <a:cubicBezTo>
                      <a:pt x="0" y="9655"/>
                      <a:pt x="30988" y="-13776"/>
                      <a:pt x="69105" y="8322"/>
                    </a:cubicBezTo>
                    <a:lnTo>
                      <a:pt x="2790156" y="1582995"/>
                    </a:lnTo>
                    <a:cubicBezTo>
                      <a:pt x="2828178" y="1604998"/>
                      <a:pt x="2859261" y="1664243"/>
                      <a:pt x="2859261" y="1715297"/>
                    </a:cubicBezTo>
                    <a:lnTo>
                      <a:pt x="2859261" y="3823847"/>
                    </a:lnTo>
                    <a:cubicBezTo>
                      <a:pt x="2859261" y="3874900"/>
                      <a:pt x="2828273" y="3898332"/>
                      <a:pt x="2790156" y="3876234"/>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61" name="Google Shape;761;p53"/>
              <p:cNvSpPr/>
              <p:nvPr/>
            </p:nvSpPr>
            <p:spPr>
              <a:xfrm>
                <a:off x="5568443" y="1110406"/>
                <a:ext cx="2788159" cy="3702480"/>
              </a:xfrm>
              <a:custGeom>
                <a:avLst/>
                <a:gdLst/>
                <a:ahLst/>
                <a:cxnLst/>
                <a:rect l="l" t="t" r="r" b="b"/>
                <a:pathLst>
                  <a:path w="2788159" h="3702480" extrusionOk="0">
                    <a:moveTo>
                      <a:pt x="2786734" y="3702481"/>
                    </a:moveTo>
                    <a:lnTo>
                      <a:pt x="0" y="2089993"/>
                    </a:lnTo>
                    <a:lnTo>
                      <a:pt x="951" y="23640"/>
                    </a:lnTo>
                    <a:cubicBezTo>
                      <a:pt x="951" y="2494"/>
                      <a:pt x="15779" y="-6078"/>
                      <a:pt x="34030" y="4590"/>
                    </a:cubicBezTo>
                    <a:lnTo>
                      <a:pt x="2755080" y="1578691"/>
                    </a:lnTo>
                    <a:cubicBezTo>
                      <a:pt x="2774529" y="1591407"/>
                      <a:pt x="2786800" y="1612610"/>
                      <a:pt x="2788160" y="1635841"/>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62" name="Google Shape;762;p53"/>
              <p:cNvSpPr/>
              <p:nvPr/>
            </p:nvSpPr>
            <p:spPr>
              <a:xfrm>
                <a:off x="5762166" y="1403396"/>
                <a:ext cx="919754" cy="618313"/>
              </a:xfrm>
              <a:custGeom>
                <a:avLst/>
                <a:gdLst/>
                <a:ahLst/>
                <a:cxnLst/>
                <a:rect l="l" t="t" r="r" b="b"/>
                <a:pathLst>
                  <a:path w="919754" h="618313" extrusionOk="0">
                    <a:moveTo>
                      <a:pt x="906256" y="616665"/>
                    </a:moveTo>
                    <a:lnTo>
                      <a:pt x="13498" y="100220"/>
                    </a:lnTo>
                    <a:cubicBezTo>
                      <a:pt x="5142" y="94185"/>
                      <a:pt x="133" y="84538"/>
                      <a:pt x="0" y="74217"/>
                    </a:cubicBezTo>
                    <a:lnTo>
                      <a:pt x="0" y="11828"/>
                    </a:lnTo>
                    <a:cubicBezTo>
                      <a:pt x="0" y="2303"/>
                      <a:pt x="5988" y="-2745"/>
                      <a:pt x="13498" y="1541"/>
                    </a:cubicBezTo>
                    <a:lnTo>
                      <a:pt x="906256" y="517986"/>
                    </a:lnTo>
                    <a:cubicBezTo>
                      <a:pt x="914574" y="524052"/>
                      <a:pt x="919574" y="533680"/>
                      <a:pt x="919754" y="543990"/>
                    </a:cubicBezTo>
                    <a:lnTo>
                      <a:pt x="919754" y="606378"/>
                    </a:lnTo>
                    <a:cubicBezTo>
                      <a:pt x="919754" y="616380"/>
                      <a:pt x="913671" y="621047"/>
                      <a:pt x="906256" y="616665"/>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63" name="Google Shape;763;p53"/>
              <p:cNvSpPr/>
              <p:nvPr/>
            </p:nvSpPr>
            <p:spPr>
              <a:xfrm>
                <a:off x="5766158" y="1584712"/>
                <a:ext cx="686298" cy="451951"/>
              </a:xfrm>
              <a:custGeom>
                <a:avLst/>
                <a:gdLst/>
                <a:ahLst/>
                <a:cxnLst/>
                <a:rect l="l" t="t" r="r" b="b"/>
                <a:pathLst>
                  <a:path w="686298" h="451951" extrusionOk="0">
                    <a:moveTo>
                      <a:pt x="672991" y="450304"/>
                    </a:moveTo>
                    <a:lnTo>
                      <a:pt x="13593" y="68827"/>
                    </a:lnTo>
                    <a:cubicBezTo>
                      <a:pt x="5199" y="62853"/>
                      <a:pt x="152" y="53231"/>
                      <a:pt x="0" y="42919"/>
                    </a:cubicBezTo>
                    <a:lnTo>
                      <a:pt x="0" y="11868"/>
                    </a:lnTo>
                    <a:cubicBezTo>
                      <a:pt x="0" y="2343"/>
                      <a:pt x="6084" y="-2801"/>
                      <a:pt x="13593" y="1581"/>
                    </a:cubicBezTo>
                    <a:lnTo>
                      <a:pt x="672991" y="383057"/>
                    </a:lnTo>
                    <a:cubicBezTo>
                      <a:pt x="681261" y="389103"/>
                      <a:pt x="686194" y="398708"/>
                      <a:pt x="686299" y="408965"/>
                    </a:cubicBezTo>
                    <a:lnTo>
                      <a:pt x="686299" y="440017"/>
                    </a:lnTo>
                    <a:cubicBezTo>
                      <a:pt x="686299" y="450018"/>
                      <a:pt x="680405" y="454685"/>
                      <a:pt x="672991" y="45030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64" name="Google Shape;764;p53"/>
              <p:cNvSpPr/>
              <p:nvPr/>
            </p:nvSpPr>
            <p:spPr>
              <a:xfrm>
                <a:off x="5766158" y="1702632"/>
                <a:ext cx="686488" cy="451759"/>
              </a:xfrm>
              <a:custGeom>
                <a:avLst/>
                <a:gdLst/>
                <a:ahLst/>
                <a:cxnLst/>
                <a:rect l="l" t="t" r="r" b="b"/>
                <a:pathLst>
                  <a:path w="686488" h="451759" extrusionOk="0">
                    <a:moveTo>
                      <a:pt x="672991" y="450018"/>
                    </a:moveTo>
                    <a:lnTo>
                      <a:pt x="13593" y="69018"/>
                    </a:lnTo>
                    <a:cubicBezTo>
                      <a:pt x="5199" y="63044"/>
                      <a:pt x="152" y="53422"/>
                      <a:pt x="0" y="43110"/>
                    </a:cubicBezTo>
                    <a:lnTo>
                      <a:pt x="0" y="11868"/>
                    </a:lnTo>
                    <a:cubicBezTo>
                      <a:pt x="0" y="2343"/>
                      <a:pt x="6084" y="-2801"/>
                      <a:pt x="13593" y="1581"/>
                    </a:cubicBezTo>
                    <a:lnTo>
                      <a:pt x="672991" y="383343"/>
                    </a:lnTo>
                    <a:cubicBezTo>
                      <a:pt x="681337" y="389344"/>
                      <a:pt x="686337" y="398964"/>
                      <a:pt x="686489" y="409251"/>
                    </a:cubicBezTo>
                    <a:lnTo>
                      <a:pt x="686489" y="440302"/>
                    </a:lnTo>
                    <a:cubicBezTo>
                      <a:pt x="686299" y="450018"/>
                      <a:pt x="680405" y="454495"/>
                      <a:pt x="672991" y="450018"/>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65" name="Google Shape;765;p53"/>
              <p:cNvSpPr/>
              <p:nvPr/>
            </p:nvSpPr>
            <p:spPr>
              <a:xfrm>
                <a:off x="5766158" y="1820170"/>
                <a:ext cx="562156" cy="379997"/>
              </a:xfrm>
              <a:custGeom>
                <a:avLst/>
                <a:gdLst/>
                <a:ahLst/>
                <a:cxnLst/>
                <a:rect l="l" t="t" r="r" b="b"/>
                <a:pathLst>
                  <a:path w="562156" h="379997" extrusionOk="0">
                    <a:moveTo>
                      <a:pt x="548564" y="378390"/>
                    </a:moveTo>
                    <a:lnTo>
                      <a:pt x="13593" y="68827"/>
                    </a:lnTo>
                    <a:cubicBezTo>
                      <a:pt x="5199" y="62853"/>
                      <a:pt x="152" y="53231"/>
                      <a:pt x="0" y="42919"/>
                    </a:cubicBezTo>
                    <a:lnTo>
                      <a:pt x="0" y="11868"/>
                    </a:lnTo>
                    <a:cubicBezTo>
                      <a:pt x="0" y="2343"/>
                      <a:pt x="6084" y="-2801"/>
                      <a:pt x="13593" y="1581"/>
                    </a:cubicBezTo>
                    <a:lnTo>
                      <a:pt x="548564" y="311048"/>
                    </a:lnTo>
                    <a:cubicBezTo>
                      <a:pt x="556948" y="317077"/>
                      <a:pt x="561985" y="326717"/>
                      <a:pt x="562157" y="337051"/>
                    </a:cubicBezTo>
                    <a:lnTo>
                      <a:pt x="562157" y="368103"/>
                    </a:lnTo>
                    <a:cubicBezTo>
                      <a:pt x="562157" y="378104"/>
                      <a:pt x="556073" y="382676"/>
                      <a:pt x="548564" y="37839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66" name="Google Shape;766;p53"/>
              <p:cNvSpPr/>
              <p:nvPr/>
            </p:nvSpPr>
            <p:spPr>
              <a:xfrm>
                <a:off x="5762166" y="2639293"/>
                <a:ext cx="919754" cy="618340"/>
              </a:xfrm>
              <a:custGeom>
                <a:avLst/>
                <a:gdLst/>
                <a:ahLst/>
                <a:cxnLst/>
                <a:rect l="l" t="t" r="r" b="b"/>
                <a:pathLst>
                  <a:path w="919754" h="618340" extrusionOk="0">
                    <a:moveTo>
                      <a:pt x="906256" y="616732"/>
                    </a:moveTo>
                    <a:lnTo>
                      <a:pt x="13498" y="100287"/>
                    </a:lnTo>
                    <a:cubicBezTo>
                      <a:pt x="5142" y="94248"/>
                      <a:pt x="133" y="84609"/>
                      <a:pt x="0" y="74284"/>
                    </a:cubicBezTo>
                    <a:lnTo>
                      <a:pt x="0" y="11895"/>
                    </a:lnTo>
                    <a:cubicBezTo>
                      <a:pt x="0" y="1894"/>
                      <a:pt x="5988" y="-2678"/>
                      <a:pt x="13498" y="1608"/>
                    </a:cubicBezTo>
                    <a:lnTo>
                      <a:pt x="906256" y="518053"/>
                    </a:lnTo>
                    <a:cubicBezTo>
                      <a:pt x="914574" y="524121"/>
                      <a:pt x="919574" y="533751"/>
                      <a:pt x="919754" y="544057"/>
                    </a:cubicBezTo>
                    <a:lnTo>
                      <a:pt x="919754" y="606445"/>
                    </a:lnTo>
                    <a:cubicBezTo>
                      <a:pt x="919754" y="616447"/>
                      <a:pt x="913671" y="621019"/>
                      <a:pt x="906256" y="61673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67" name="Google Shape;767;p53"/>
              <p:cNvSpPr/>
              <p:nvPr/>
            </p:nvSpPr>
            <p:spPr>
              <a:xfrm>
                <a:off x="5766158" y="2821069"/>
                <a:ext cx="686488" cy="451519"/>
              </a:xfrm>
              <a:custGeom>
                <a:avLst/>
                <a:gdLst/>
                <a:ahLst/>
                <a:cxnLst/>
                <a:rect l="l" t="t" r="r" b="b"/>
                <a:pathLst>
                  <a:path w="686488" h="451519" extrusionOk="0">
                    <a:moveTo>
                      <a:pt x="672991" y="449910"/>
                    </a:moveTo>
                    <a:lnTo>
                      <a:pt x="13593" y="68910"/>
                    </a:lnTo>
                    <a:cubicBezTo>
                      <a:pt x="5209" y="62881"/>
                      <a:pt x="171" y="53242"/>
                      <a:pt x="0" y="42907"/>
                    </a:cubicBezTo>
                    <a:lnTo>
                      <a:pt x="0" y="11856"/>
                    </a:lnTo>
                    <a:cubicBezTo>
                      <a:pt x="0" y="1854"/>
                      <a:pt x="6084" y="-2718"/>
                      <a:pt x="13593" y="1664"/>
                    </a:cubicBezTo>
                    <a:lnTo>
                      <a:pt x="672991" y="382664"/>
                    </a:lnTo>
                    <a:cubicBezTo>
                      <a:pt x="681308" y="388731"/>
                      <a:pt x="686308" y="398361"/>
                      <a:pt x="686489" y="408667"/>
                    </a:cubicBezTo>
                    <a:lnTo>
                      <a:pt x="686489" y="439719"/>
                    </a:lnTo>
                    <a:cubicBezTo>
                      <a:pt x="686299" y="449625"/>
                      <a:pt x="680405" y="454197"/>
                      <a:pt x="672991" y="44991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68" name="Google Shape;768;p53"/>
              <p:cNvSpPr/>
              <p:nvPr/>
            </p:nvSpPr>
            <p:spPr>
              <a:xfrm>
                <a:off x="5766158" y="2938486"/>
                <a:ext cx="686488" cy="451826"/>
              </a:xfrm>
              <a:custGeom>
                <a:avLst/>
                <a:gdLst/>
                <a:ahLst/>
                <a:cxnLst/>
                <a:rect l="l" t="t" r="r" b="b"/>
                <a:pathLst>
                  <a:path w="686488" h="451826" extrusionOk="0">
                    <a:moveTo>
                      <a:pt x="672991" y="450223"/>
                    </a:moveTo>
                    <a:lnTo>
                      <a:pt x="13593" y="68747"/>
                    </a:lnTo>
                    <a:cubicBezTo>
                      <a:pt x="5228" y="62756"/>
                      <a:pt x="190" y="53145"/>
                      <a:pt x="0" y="42839"/>
                    </a:cubicBezTo>
                    <a:lnTo>
                      <a:pt x="0" y="11787"/>
                    </a:lnTo>
                    <a:cubicBezTo>
                      <a:pt x="0" y="2262"/>
                      <a:pt x="6084" y="-2786"/>
                      <a:pt x="13593" y="1595"/>
                    </a:cubicBezTo>
                    <a:lnTo>
                      <a:pt x="672991" y="382595"/>
                    </a:lnTo>
                    <a:cubicBezTo>
                      <a:pt x="681308" y="388663"/>
                      <a:pt x="686308" y="398293"/>
                      <a:pt x="686489" y="408599"/>
                    </a:cubicBezTo>
                    <a:lnTo>
                      <a:pt x="686489" y="439650"/>
                    </a:lnTo>
                    <a:cubicBezTo>
                      <a:pt x="686299" y="449937"/>
                      <a:pt x="680405" y="454509"/>
                      <a:pt x="672991" y="450223"/>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69" name="Google Shape;769;p53"/>
              <p:cNvSpPr/>
              <p:nvPr/>
            </p:nvSpPr>
            <p:spPr>
              <a:xfrm>
                <a:off x="5766158" y="3056051"/>
                <a:ext cx="562156" cy="379920"/>
              </a:xfrm>
              <a:custGeom>
                <a:avLst/>
                <a:gdLst/>
                <a:ahLst/>
                <a:cxnLst/>
                <a:rect l="l" t="t" r="r" b="b"/>
                <a:pathLst>
                  <a:path w="562156" h="379920" extrusionOk="0">
                    <a:moveTo>
                      <a:pt x="548564" y="378378"/>
                    </a:moveTo>
                    <a:lnTo>
                      <a:pt x="13593" y="68910"/>
                    </a:lnTo>
                    <a:cubicBezTo>
                      <a:pt x="5199" y="62900"/>
                      <a:pt x="152" y="53242"/>
                      <a:pt x="0" y="42907"/>
                    </a:cubicBezTo>
                    <a:lnTo>
                      <a:pt x="0" y="11856"/>
                    </a:lnTo>
                    <a:cubicBezTo>
                      <a:pt x="0" y="1854"/>
                      <a:pt x="6084" y="-2718"/>
                      <a:pt x="13593" y="1664"/>
                    </a:cubicBezTo>
                    <a:lnTo>
                      <a:pt x="548564" y="311131"/>
                    </a:lnTo>
                    <a:cubicBezTo>
                      <a:pt x="556948" y="317161"/>
                      <a:pt x="561985" y="326800"/>
                      <a:pt x="562157" y="337134"/>
                    </a:cubicBezTo>
                    <a:lnTo>
                      <a:pt x="562157" y="368186"/>
                    </a:lnTo>
                    <a:cubicBezTo>
                      <a:pt x="562157" y="378187"/>
                      <a:pt x="556073" y="382473"/>
                      <a:pt x="548564" y="37837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70" name="Google Shape;770;p53"/>
              <p:cNvSpPr/>
              <p:nvPr/>
            </p:nvSpPr>
            <p:spPr>
              <a:xfrm>
                <a:off x="6897600" y="3332192"/>
                <a:ext cx="1250451" cy="1162368"/>
              </a:xfrm>
              <a:custGeom>
                <a:avLst/>
                <a:gdLst/>
                <a:ahLst/>
                <a:cxnLst/>
                <a:rect l="l" t="t" r="r" b="b"/>
                <a:pathLst>
                  <a:path w="1250451" h="1162368" extrusionOk="0">
                    <a:moveTo>
                      <a:pt x="9696" y="77186"/>
                    </a:moveTo>
                    <a:cubicBezTo>
                      <a:pt x="9696" y="77186"/>
                      <a:pt x="108173" y="160053"/>
                      <a:pt x="250376" y="46896"/>
                    </a:cubicBezTo>
                    <a:cubicBezTo>
                      <a:pt x="351895" y="-36543"/>
                      <a:pt x="442672" y="11082"/>
                      <a:pt x="493242" y="39657"/>
                    </a:cubicBezTo>
                    <a:cubicBezTo>
                      <a:pt x="543811" y="68232"/>
                      <a:pt x="616813" y="85758"/>
                      <a:pt x="755879" y="337409"/>
                    </a:cubicBezTo>
                    <a:cubicBezTo>
                      <a:pt x="755879" y="337409"/>
                      <a:pt x="801125" y="416276"/>
                      <a:pt x="875839" y="459519"/>
                    </a:cubicBezTo>
                    <a:cubicBezTo>
                      <a:pt x="950552" y="502763"/>
                      <a:pt x="986483" y="481617"/>
                      <a:pt x="1045227" y="392844"/>
                    </a:cubicBezTo>
                    <a:cubicBezTo>
                      <a:pt x="1103971" y="304071"/>
                      <a:pt x="1142469" y="205773"/>
                      <a:pt x="1250452" y="269972"/>
                    </a:cubicBezTo>
                    <a:lnTo>
                      <a:pt x="1250452" y="1162369"/>
                    </a:lnTo>
                    <a:lnTo>
                      <a:pt x="0" y="439707"/>
                    </a:lnTo>
                    <a:lnTo>
                      <a:pt x="0" y="71375"/>
                    </a:lnTo>
                    <a:close/>
                  </a:path>
                </a:pathLst>
              </a:custGeom>
              <a:solidFill>
                <a:srgbClr val="F5F6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71" name="Google Shape;771;p53"/>
              <p:cNvSpPr/>
              <p:nvPr/>
            </p:nvSpPr>
            <p:spPr>
              <a:xfrm>
                <a:off x="5766443" y="2003281"/>
                <a:ext cx="882682" cy="1029375"/>
              </a:xfrm>
              <a:custGeom>
                <a:avLst/>
                <a:gdLst/>
                <a:ahLst/>
                <a:cxnLst/>
                <a:rect l="l" t="t" r="r" b="b"/>
                <a:pathLst>
                  <a:path w="882682" h="1029375" extrusionOk="0">
                    <a:moveTo>
                      <a:pt x="869090" y="1027764"/>
                    </a:moveTo>
                    <a:lnTo>
                      <a:pt x="13593" y="532464"/>
                    </a:lnTo>
                    <a:cubicBezTo>
                      <a:pt x="5209" y="526435"/>
                      <a:pt x="171" y="516796"/>
                      <a:pt x="0" y="506461"/>
                    </a:cubicBezTo>
                    <a:lnTo>
                      <a:pt x="0" y="11828"/>
                    </a:lnTo>
                    <a:cubicBezTo>
                      <a:pt x="0" y="2303"/>
                      <a:pt x="6084" y="-2745"/>
                      <a:pt x="13593" y="1541"/>
                    </a:cubicBezTo>
                    <a:lnTo>
                      <a:pt x="869090" y="496841"/>
                    </a:lnTo>
                    <a:cubicBezTo>
                      <a:pt x="877474" y="502870"/>
                      <a:pt x="882512" y="512510"/>
                      <a:pt x="882683" y="522844"/>
                    </a:cubicBezTo>
                    <a:lnTo>
                      <a:pt x="882683" y="1017668"/>
                    </a:lnTo>
                    <a:cubicBezTo>
                      <a:pt x="882683" y="1027479"/>
                      <a:pt x="876599" y="1032051"/>
                      <a:pt x="869090" y="102776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72" name="Google Shape;772;p53"/>
              <p:cNvSpPr/>
              <p:nvPr/>
            </p:nvSpPr>
            <p:spPr>
              <a:xfrm>
                <a:off x="6897600" y="3388613"/>
                <a:ext cx="1250451" cy="1106424"/>
              </a:xfrm>
              <a:custGeom>
                <a:avLst/>
                <a:gdLst/>
                <a:ahLst/>
                <a:cxnLst/>
                <a:rect l="l" t="t" r="r" b="b"/>
                <a:pathLst>
                  <a:path w="1250451" h="1106424" extrusionOk="0">
                    <a:moveTo>
                      <a:pt x="0" y="0"/>
                    </a:moveTo>
                    <a:lnTo>
                      <a:pt x="0" y="383096"/>
                    </a:lnTo>
                    <a:lnTo>
                      <a:pt x="1250452" y="1106424"/>
                    </a:lnTo>
                    <a:lnTo>
                      <a:pt x="1250452" y="214027"/>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73" name="Google Shape;773;p53"/>
              <p:cNvSpPr/>
              <p:nvPr/>
            </p:nvSpPr>
            <p:spPr>
              <a:xfrm>
                <a:off x="7389036" y="3376326"/>
                <a:ext cx="9505" cy="678751"/>
              </a:xfrm>
              <a:custGeom>
                <a:avLst/>
                <a:gdLst/>
                <a:ahLst/>
                <a:cxnLst/>
                <a:rect l="l" t="t" r="r" b="b"/>
                <a:pathLst>
                  <a:path w="9505" h="678751" extrusionOk="0">
                    <a:moveTo>
                      <a:pt x="0" y="0"/>
                    </a:moveTo>
                    <a:lnTo>
                      <a:pt x="0" y="678752"/>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74" name="Google Shape;774;p53"/>
              <p:cNvSpPr/>
              <p:nvPr/>
            </p:nvSpPr>
            <p:spPr>
              <a:xfrm>
                <a:off x="7771633" y="3805618"/>
                <a:ext cx="9505" cy="470725"/>
              </a:xfrm>
              <a:custGeom>
                <a:avLst/>
                <a:gdLst/>
                <a:ahLst/>
                <a:cxnLst/>
                <a:rect l="l" t="t" r="r" b="b"/>
                <a:pathLst>
                  <a:path w="9505" h="470725" extrusionOk="0">
                    <a:moveTo>
                      <a:pt x="0" y="0"/>
                    </a:moveTo>
                    <a:lnTo>
                      <a:pt x="0" y="470725"/>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75" name="Google Shape;775;p53"/>
              <p:cNvSpPr/>
              <p:nvPr/>
            </p:nvSpPr>
            <p:spPr>
              <a:xfrm>
                <a:off x="6897600" y="3332663"/>
                <a:ext cx="1250451" cy="479359"/>
              </a:xfrm>
              <a:custGeom>
                <a:avLst/>
                <a:gdLst/>
                <a:ahLst/>
                <a:cxnLst/>
                <a:rect l="l" t="t" r="r" b="b"/>
                <a:pathLst>
                  <a:path w="1250451" h="479359" extrusionOk="0">
                    <a:moveTo>
                      <a:pt x="0" y="70905"/>
                    </a:moveTo>
                    <a:cubicBezTo>
                      <a:pt x="221859" y="208732"/>
                      <a:pt x="253227" y="-102831"/>
                      <a:pt x="494953" y="36996"/>
                    </a:cubicBezTo>
                    <a:cubicBezTo>
                      <a:pt x="736678" y="176823"/>
                      <a:pt x="703314" y="359036"/>
                      <a:pt x="881732" y="462288"/>
                    </a:cubicBezTo>
                    <a:cubicBezTo>
                      <a:pt x="1060151" y="565538"/>
                      <a:pt x="1064333" y="162250"/>
                      <a:pt x="1250452" y="269978"/>
                    </a:cubicBezTo>
                  </a:path>
                </a:pathLst>
              </a:custGeom>
              <a:noFill/>
              <a:ln w="14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76" name="Google Shape;776;p53"/>
              <p:cNvSpPr/>
              <p:nvPr/>
            </p:nvSpPr>
            <p:spPr>
              <a:xfrm rot="-1801764">
                <a:off x="7364922" y="3334621"/>
                <a:ext cx="48054" cy="83555"/>
              </a:xfrm>
              <a:custGeom>
                <a:avLst/>
                <a:gdLst/>
                <a:ahLst/>
                <a:cxnLst/>
                <a:rect l="l" t="t" r="r" b="b"/>
                <a:pathLst>
                  <a:path w="48097" h="83629" extrusionOk="0">
                    <a:moveTo>
                      <a:pt x="48098" y="41815"/>
                    </a:moveTo>
                    <a:cubicBezTo>
                      <a:pt x="48098" y="64908"/>
                      <a:pt x="37331" y="83629"/>
                      <a:pt x="24049" y="83629"/>
                    </a:cubicBezTo>
                    <a:cubicBezTo>
                      <a:pt x="10767" y="83629"/>
                      <a:pt x="0" y="64908"/>
                      <a:pt x="0" y="41815"/>
                    </a:cubicBezTo>
                    <a:cubicBezTo>
                      <a:pt x="0" y="18721"/>
                      <a:pt x="10767" y="0"/>
                      <a:pt x="24049" y="0"/>
                    </a:cubicBezTo>
                    <a:cubicBezTo>
                      <a:pt x="37331" y="0"/>
                      <a:pt x="48098" y="18721"/>
                      <a:pt x="48098" y="4181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77" name="Google Shape;777;p53"/>
              <p:cNvSpPr/>
              <p:nvPr/>
            </p:nvSpPr>
            <p:spPr>
              <a:xfrm rot="-1790023">
                <a:off x="8141346" y="3571007"/>
                <a:ext cx="48265" cy="83920"/>
              </a:xfrm>
              <a:custGeom>
                <a:avLst/>
                <a:gdLst/>
                <a:ahLst/>
                <a:cxnLst/>
                <a:rect l="l" t="t" r="r" b="b"/>
                <a:pathLst>
                  <a:path w="48263" h="83917" extrusionOk="0">
                    <a:moveTo>
                      <a:pt x="48265" y="41960"/>
                    </a:moveTo>
                    <a:cubicBezTo>
                      <a:pt x="48265" y="65133"/>
                      <a:pt x="37461" y="83919"/>
                      <a:pt x="24134" y="83919"/>
                    </a:cubicBezTo>
                    <a:cubicBezTo>
                      <a:pt x="10806" y="83919"/>
                      <a:pt x="2" y="65133"/>
                      <a:pt x="2" y="41960"/>
                    </a:cubicBezTo>
                    <a:cubicBezTo>
                      <a:pt x="2" y="18787"/>
                      <a:pt x="10806" y="1"/>
                      <a:pt x="24134" y="1"/>
                    </a:cubicBezTo>
                    <a:cubicBezTo>
                      <a:pt x="37461" y="1"/>
                      <a:pt x="48265" y="18787"/>
                      <a:pt x="48265" y="4196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78" name="Google Shape;778;p53"/>
              <p:cNvSpPr/>
              <p:nvPr/>
            </p:nvSpPr>
            <p:spPr>
              <a:xfrm rot="-1790023">
                <a:off x="7763340" y="3766404"/>
                <a:ext cx="48265" cy="83920"/>
              </a:xfrm>
              <a:custGeom>
                <a:avLst/>
                <a:gdLst/>
                <a:ahLst/>
                <a:cxnLst/>
                <a:rect l="l" t="t" r="r" b="b"/>
                <a:pathLst>
                  <a:path w="48263" h="83917" extrusionOk="0">
                    <a:moveTo>
                      <a:pt x="48265" y="41960"/>
                    </a:moveTo>
                    <a:cubicBezTo>
                      <a:pt x="48265" y="65133"/>
                      <a:pt x="37461" y="83919"/>
                      <a:pt x="24133" y="83919"/>
                    </a:cubicBezTo>
                    <a:cubicBezTo>
                      <a:pt x="10806" y="83919"/>
                      <a:pt x="2" y="65133"/>
                      <a:pt x="2" y="41960"/>
                    </a:cubicBezTo>
                    <a:cubicBezTo>
                      <a:pt x="2" y="18787"/>
                      <a:pt x="10806" y="1"/>
                      <a:pt x="24133" y="1"/>
                    </a:cubicBezTo>
                    <a:cubicBezTo>
                      <a:pt x="37461" y="1"/>
                      <a:pt x="48265" y="18787"/>
                      <a:pt x="48265" y="4196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79" name="Google Shape;779;p53"/>
              <p:cNvSpPr/>
              <p:nvPr/>
            </p:nvSpPr>
            <p:spPr>
              <a:xfrm rot="-1801764">
                <a:off x="6873548" y="3361832"/>
                <a:ext cx="48054" cy="83555"/>
              </a:xfrm>
              <a:custGeom>
                <a:avLst/>
                <a:gdLst/>
                <a:ahLst/>
                <a:cxnLst/>
                <a:rect l="l" t="t" r="r" b="b"/>
                <a:pathLst>
                  <a:path w="48097" h="83629" extrusionOk="0">
                    <a:moveTo>
                      <a:pt x="48098" y="41815"/>
                    </a:moveTo>
                    <a:cubicBezTo>
                      <a:pt x="48098" y="64908"/>
                      <a:pt x="37331" y="83629"/>
                      <a:pt x="24049" y="83629"/>
                    </a:cubicBezTo>
                    <a:cubicBezTo>
                      <a:pt x="10767" y="83629"/>
                      <a:pt x="0" y="64908"/>
                      <a:pt x="0" y="41815"/>
                    </a:cubicBezTo>
                    <a:cubicBezTo>
                      <a:pt x="0" y="18721"/>
                      <a:pt x="10767" y="0"/>
                      <a:pt x="24049" y="0"/>
                    </a:cubicBezTo>
                    <a:cubicBezTo>
                      <a:pt x="37331" y="0"/>
                      <a:pt x="48098" y="18721"/>
                      <a:pt x="48098" y="4181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80" name="Google Shape;780;p53"/>
              <p:cNvSpPr/>
              <p:nvPr/>
            </p:nvSpPr>
            <p:spPr>
              <a:xfrm>
                <a:off x="6868038" y="2430219"/>
                <a:ext cx="78705" cy="316778"/>
              </a:xfrm>
              <a:custGeom>
                <a:avLst/>
                <a:gdLst/>
                <a:ahLst/>
                <a:cxnLst/>
                <a:rect l="l" t="t" r="r" b="b"/>
                <a:pathLst>
                  <a:path w="78705" h="316778" extrusionOk="0">
                    <a:moveTo>
                      <a:pt x="64828" y="315171"/>
                    </a:moveTo>
                    <a:lnTo>
                      <a:pt x="13593" y="285548"/>
                    </a:lnTo>
                    <a:cubicBezTo>
                      <a:pt x="5209" y="279519"/>
                      <a:pt x="171" y="269880"/>
                      <a:pt x="0" y="259545"/>
                    </a:cubicBezTo>
                    <a:lnTo>
                      <a:pt x="0" y="11895"/>
                    </a:lnTo>
                    <a:cubicBezTo>
                      <a:pt x="0" y="1894"/>
                      <a:pt x="6083" y="-2678"/>
                      <a:pt x="13593" y="1608"/>
                    </a:cubicBezTo>
                    <a:lnTo>
                      <a:pt x="64828" y="31326"/>
                    </a:lnTo>
                    <a:cubicBezTo>
                      <a:pt x="73193" y="37136"/>
                      <a:pt x="78335" y="46566"/>
                      <a:pt x="78706" y="56758"/>
                    </a:cubicBezTo>
                    <a:lnTo>
                      <a:pt x="78706" y="304884"/>
                    </a:lnTo>
                    <a:cubicBezTo>
                      <a:pt x="78706" y="314885"/>
                      <a:pt x="72337" y="319457"/>
                      <a:pt x="64828" y="315171"/>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81" name="Google Shape;781;p53"/>
              <p:cNvSpPr/>
              <p:nvPr/>
            </p:nvSpPr>
            <p:spPr>
              <a:xfrm>
                <a:off x="6986477" y="2241366"/>
                <a:ext cx="78420" cy="573928"/>
              </a:xfrm>
              <a:custGeom>
                <a:avLst/>
                <a:gdLst/>
                <a:ahLst/>
                <a:cxnLst/>
                <a:rect l="l" t="t" r="r" b="b"/>
                <a:pathLst>
                  <a:path w="78420" h="573928" extrusionOk="0">
                    <a:moveTo>
                      <a:pt x="64828" y="572319"/>
                    </a:moveTo>
                    <a:lnTo>
                      <a:pt x="13593" y="542601"/>
                    </a:lnTo>
                    <a:cubicBezTo>
                      <a:pt x="5199" y="536629"/>
                      <a:pt x="152" y="527009"/>
                      <a:pt x="0" y="516693"/>
                    </a:cubicBezTo>
                    <a:lnTo>
                      <a:pt x="0" y="11868"/>
                    </a:lnTo>
                    <a:cubicBezTo>
                      <a:pt x="0" y="2343"/>
                      <a:pt x="6084" y="-2801"/>
                      <a:pt x="13593" y="1581"/>
                    </a:cubicBezTo>
                    <a:lnTo>
                      <a:pt x="64828" y="31299"/>
                    </a:lnTo>
                    <a:cubicBezTo>
                      <a:pt x="73211" y="37328"/>
                      <a:pt x="78249" y="46967"/>
                      <a:pt x="78421" y="57302"/>
                    </a:cubicBezTo>
                    <a:lnTo>
                      <a:pt x="78421" y="562127"/>
                    </a:lnTo>
                    <a:cubicBezTo>
                      <a:pt x="78041" y="572033"/>
                      <a:pt x="71957" y="576605"/>
                      <a:pt x="64828" y="57231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82" name="Google Shape;782;p53"/>
              <p:cNvSpPr/>
              <p:nvPr/>
            </p:nvSpPr>
            <p:spPr>
              <a:xfrm>
                <a:off x="7222119" y="2426981"/>
                <a:ext cx="78420" cy="524860"/>
              </a:xfrm>
              <a:custGeom>
                <a:avLst/>
                <a:gdLst/>
                <a:ahLst/>
                <a:cxnLst/>
                <a:rect l="l" t="t" r="r" b="b"/>
                <a:pathLst>
                  <a:path w="78420" h="524860" extrusionOk="0">
                    <a:moveTo>
                      <a:pt x="64828" y="523197"/>
                    </a:moveTo>
                    <a:lnTo>
                      <a:pt x="13593" y="493574"/>
                    </a:lnTo>
                    <a:cubicBezTo>
                      <a:pt x="5181" y="487583"/>
                      <a:pt x="124" y="477915"/>
                      <a:pt x="0" y="467571"/>
                    </a:cubicBezTo>
                    <a:lnTo>
                      <a:pt x="0" y="11895"/>
                    </a:lnTo>
                    <a:cubicBezTo>
                      <a:pt x="0" y="1894"/>
                      <a:pt x="6083" y="-2678"/>
                      <a:pt x="13593" y="1608"/>
                    </a:cubicBezTo>
                    <a:lnTo>
                      <a:pt x="64828" y="31231"/>
                    </a:lnTo>
                    <a:cubicBezTo>
                      <a:pt x="73211" y="37260"/>
                      <a:pt x="78249" y="46899"/>
                      <a:pt x="78421" y="57234"/>
                    </a:cubicBezTo>
                    <a:lnTo>
                      <a:pt x="78421" y="513005"/>
                    </a:lnTo>
                    <a:cubicBezTo>
                      <a:pt x="78421" y="523006"/>
                      <a:pt x="72337" y="527578"/>
                      <a:pt x="64828" y="523197"/>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83" name="Google Shape;783;p53"/>
              <p:cNvSpPr/>
              <p:nvPr/>
            </p:nvSpPr>
            <p:spPr>
              <a:xfrm>
                <a:off x="7340177" y="2573447"/>
                <a:ext cx="78420" cy="446687"/>
              </a:xfrm>
              <a:custGeom>
                <a:avLst/>
                <a:gdLst/>
                <a:ahLst/>
                <a:cxnLst/>
                <a:rect l="l" t="t" r="r" b="b"/>
                <a:pathLst>
                  <a:path w="78420" h="446687" extrusionOk="0">
                    <a:moveTo>
                      <a:pt x="64827" y="445025"/>
                    </a:moveTo>
                    <a:lnTo>
                      <a:pt x="13593" y="415402"/>
                    </a:lnTo>
                    <a:cubicBezTo>
                      <a:pt x="5209" y="409373"/>
                      <a:pt x="171" y="399734"/>
                      <a:pt x="0" y="389399"/>
                    </a:cubicBezTo>
                    <a:lnTo>
                      <a:pt x="0" y="11828"/>
                    </a:lnTo>
                    <a:cubicBezTo>
                      <a:pt x="0" y="2303"/>
                      <a:pt x="6083" y="-2745"/>
                      <a:pt x="13593" y="1541"/>
                    </a:cubicBezTo>
                    <a:lnTo>
                      <a:pt x="64827" y="31259"/>
                    </a:lnTo>
                    <a:cubicBezTo>
                      <a:pt x="73221" y="37231"/>
                      <a:pt x="78268" y="46851"/>
                      <a:pt x="78421" y="57167"/>
                    </a:cubicBezTo>
                    <a:lnTo>
                      <a:pt x="78421" y="434738"/>
                    </a:lnTo>
                    <a:cubicBezTo>
                      <a:pt x="78421" y="444835"/>
                      <a:pt x="72337" y="449406"/>
                      <a:pt x="64827" y="44502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84" name="Google Shape;784;p53"/>
              <p:cNvSpPr/>
              <p:nvPr/>
            </p:nvSpPr>
            <p:spPr>
              <a:xfrm>
                <a:off x="7575249" y="2900319"/>
                <a:ext cx="78325" cy="255777"/>
              </a:xfrm>
              <a:custGeom>
                <a:avLst/>
                <a:gdLst/>
                <a:ahLst/>
                <a:cxnLst/>
                <a:rect l="l" t="t" r="r" b="b"/>
                <a:pathLst>
                  <a:path w="78325" h="255777" extrusionOk="0">
                    <a:moveTo>
                      <a:pt x="64828" y="254170"/>
                    </a:moveTo>
                    <a:lnTo>
                      <a:pt x="13498" y="224547"/>
                    </a:lnTo>
                    <a:cubicBezTo>
                      <a:pt x="5143" y="218508"/>
                      <a:pt x="133" y="208869"/>
                      <a:pt x="0" y="198544"/>
                    </a:cubicBezTo>
                    <a:lnTo>
                      <a:pt x="0" y="11949"/>
                    </a:lnTo>
                    <a:cubicBezTo>
                      <a:pt x="0" y="1853"/>
                      <a:pt x="5989" y="-2719"/>
                      <a:pt x="13498" y="1662"/>
                    </a:cubicBezTo>
                    <a:lnTo>
                      <a:pt x="64828" y="31285"/>
                    </a:lnTo>
                    <a:cubicBezTo>
                      <a:pt x="73145" y="37352"/>
                      <a:pt x="78145" y="46982"/>
                      <a:pt x="78325" y="57288"/>
                    </a:cubicBezTo>
                    <a:lnTo>
                      <a:pt x="78325" y="243883"/>
                    </a:lnTo>
                    <a:cubicBezTo>
                      <a:pt x="78325" y="253884"/>
                      <a:pt x="72242" y="258456"/>
                      <a:pt x="64828" y="25417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85" name="Google Shape;785;p53"/>
              <p:cNvSpPr/>
              <p:nvPr/>
            </p:nvSpPr>
            <p:spPr>
              <a:xfrm>
                <a:off x="7693593" y="2520557"/>
                <a:ext cx="78420" cy="703833"/>
              </a:xfrm>
              <a:custGeom>
                <a:avLst/>
                <a:gdLst/>
                <a:ahLst/>
                <a:cxnLst/>
                <a:rect l="l" t="t" r="r" b="b"/>
                <a:pathLst>
                  <a:path w="78420" h="703833" extrusionOk="0">
                    <a:moveTo>
                      <a:pt x="64447" y="702226"/>
                    </a:moveTo>
                    <a:lnTo>
                      <a:pt x="13593" y="672508"/>
                    </a:lnTo>
                    <a:cubicBezTo>
                      <a:pt x="5199" y="666536"/>
                      <a:pt x="152" y="656916"/>
                      <a:pt x="0" y="646600"/>
                    </a:cubicBezTo>
                    <a:lnTo>
                      <a:pt x="0" y="11949"/>
                    </a:lnTo>
                    <a:cubicBezTo>
                      <a:pt x="0" y="1853"/>
                      <a:pt x="6083" y="-2719"/>
                      <a:pt x="13593" y="1662"/>
                    </a:cubicBezTo>
                    <a:lnTo>
                      <a:pt x="64828" y="31285"/>
                    </a:lnTo>
                    <a:cubicBezTo>
                      <a:pt x="73221" y="37305"/>
                      <a:pt x="78268" y="46954"/>
                      <a:pt x="78421" y="57288"/>
                    </a:cubicBezTo>
                    <a:lnTo>
                      <a:pt x="78421" y="691939"/>
                    </a:lnTo>
                    <a:cubicBezTo>
                      <a:pt x="78040" y="701940"/>
                      <a:pt x="71957" y="706512"/>
                      <a:pt x="64447" y="70222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86" name="Google Shape;786;p53"/>
              <p:cNvSpPr/>
              <p:nvPr/>
            </p:nvSpPr>
            <p:spPr>
              <a:xfrm>
                <a:off x="7981135" y="3135165"/>
                <a:ext cx="78420" cy="255818"/>
              </a:xfrm>
              <a:custGeom>
                <a:avLst/>
                <a:gdLst/>
                <a:ahLst/>
                <a:cxnLst/>
                <a:rect l="l" t="t" r="r" b="b"/>
                <a:pathLst>
                  <a:path w="78420" h="255818" extrusionOk="0">
                    <a:moveTo>
                      <a:pt x="64828" y="254211"/>
                    </a:moveTo>
                    <a:lnTo>
                      <a:pt x="13593" y="224493"/>
                    </a:lnTo>
                    <a:cubicBezTo>
                      <a:pt x="5199" y="218521"/>
                      <a:pt x="152" y="208900"/>
                      <a:pt x="0" y="198585"/>
                    </a:cubicBezTo>
                    <a:lnTo>
                      <a:pt x="0" y="11895"/>
                    </a:lnTo>
                    <a:cubicBezTo>
                      <a:pt x="0" y="1894"/>
                      <a:pt x="6083" y="-2678"/>
                      <a:pt x="13593" y="1608"/>
                    </a:cubicBezTo>
                    <a:lnTo>
                      <a:pt x="64828" y="31326"/>
                    </a:lnTo>
                    <a:cubicBezTo>
                      <a:pt x="73240" y="37317"/>
                      <a:pt x="78297" y="46985"/>
                      <a:pt x="78421" y="57329"/>
                    </a:cubicBezTo>
                    <a:lnTo>
                      <a:pt x="78421" y="243924"/>
                    </a:lnTo>
                    <a:cubicBezTo>
                      <a:pt x="78421" y="253925"/>
                      <a:pt x="72337" y="258497"/>
                      <a:pt x="64828" y="254211"/>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87" name="Google Shape;787;p53"/>
              <p:cNvSpPr/>
              <p:nvPr/>
            </p:nvSpPr>
            <p:spPr>
              <a:xfrm>
                <a:off x="8099193" y="3142308"/>
                <a:ext cx="78420" cy="316963"/>
              </a:xfrm>
              <a:custGeom>
                <a:avLst/>
                <a:gdLst/>
                <a:ahLst/>
                <a:cxnLst/>
                <a:rect l="l" t="t" r="r" b="b"/>
                <a:pathLst>
                  <a:path w="78420" h="316963" extrusionOk="0">
                    <a:moveTo>
                      <a:pt x="64828" y="315266"/>
                    </a:moveTo>
                    <a:lnTo>
                      <a:pt x="13593" y="285548"/>
                    </a:lnTo>
                    <a:cubicBezTo>
                      <a:pt x="5181" y="279557"/>
                      <a:pt x="124" y="269889"/>
                      <a:pt x="0" y="259545"/>
                    </a:cubicBezTo>
                    <a:lnTo>
                      <a:pt x="0" y="11895"/>
                    </a:lnTo>
                    <a:cubicBezTo>
                      <a:pt x="0" y="1894"/>
                      <a:pt x="6084" y="-2678"/>
                      <a:pt x="13593" y="1608"/>
                    </a:cubicBezTo>
                    <a:lnTo>
                      <a:pt x="64828" y="31230"/>
                    </a:lnTo>
                    <a:cubicBezTo>
                      <a:pt x="73211" y="37260"/>
                      <a:pt x="78249" y="46899"/>
                      <a:pt x="78421" y="57234"/>
                    </a:cubicBezTo>
                    <a:lnTo>
                      <a:pt x="78421" y="305360"/>
                    </a:lnTo>
                    <a:cubicBezTo>
                      <a:pt x="78421" y="315266"/>
                      <a:pt x="72337" y="319648"/>
                      <a:pt x="64828" y="31526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788" name="Google Shape;788;p53"/>
            <p:cNvSpPr/>
            <p:nvPr/>
          </p:nvSpPr>
          <p:spPr>
            <a:xfrm>
              <a:off x="2810939" y="4355647"/>
              <a:ext cx="905825" cy="524291"/>
            </a:xfrm>
            <a:custGeom>
              <a:avLst/>
              <a:gdLst/>
              <a:ahLst/>
              <a:cxnLst/>
              <a:rect l="l" t="t" r="r" b="b"/>
              <a:pathLst>
                <a:path w="905825" h="524291" extrusionOk="0">
                  <a:moveTo>
                    <a:pt x="456810" y="505052"/>
                  </a:moveTo>
                  <a:lnTo>
                    <a:pt x="32483" y="259879"/>
                  </a:lnTo>
                  <a:cubicBezTo>
                    <a:pt x="-15615" y="231970"/>
                    <a:pt x="-9626" y="183679"/>
                    <a:pt x="45981" y="151294"/>
                  </a:cubicBezTo>
                  <a:lnTo>
                    <a:pt x="261376" y="26611"/>
                  </a:lnTo>
                  <a:cubicBezTo>
                    <a:pt x="316889" y="-5488"/>
                    <a:pt x="400632" y="-9298"/>
                    <a:pt x="449015" y="19277"/>
                  </a:cubicBezTo>
                  <a:lnTo>
                    <a:pt x="873342" y="264832"/>
                  </a:lnTo>
                  <a:cubicBezTo>
                    <a:pt x="921440" y="292645"/>
                    <a:pt x="915451" y="341032"/>
                    <a:pt x="859844" y="373322"/>
                  </a:cubicBezTo>
                  <a:lnTo>
                    <a:pt x="644449" y="498004"/>
                  </a:lnTo>
                  <a:cubicBezTo>
                    <a:pt x="588937" y="529627"/>
                    <a:pt x="505193" y="533627"/>
                    <a:pt x="456810" y="505052"/>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89" name="Google Shape;789;p53"/>
            <p:cNvSpPr/>
            <p:nvPr/>
          </p:nvSpPr>
          <p:spPr>
            <a:xfrm>
              <a:off x="2999385" y="3858955"/>
              <a:ext cx="906089" cy="910207"/>
            </a:xfrm>
            <a:custGeom>
              <a:avLst/>
              <a:gdLst/>
              <a:ahLst/>
              <a:cxnLst/>
              <a:rect l="l" t="t" r="r" b="b"/>
              <a:pathLst>
                <a:path w="906089" h="910207" extrusionOk="0">
                  <a:moveTo>
                    <a:pt x="906089" y="695706"/>
                  </a:moveTo>
                  <a:lnTo>
                    <a:pt x="906089" y="102203"/>
                  </a:lnTo>
                  <a:lnTo>
                    <a:pt x="23" y="0"/>
                  </a:lnTo>
                  <a:lnTo>
                    <a:pt x="23" y="597218"/>
                  </a:lnTo>
                  <a:lnTo>
                    <a:pt x="23" y="597218"/>
                  </a:lnTo>
                  <a:cubicBezTo>
                    <a:pt x="-547" y="615506"/>
                    <a:pt x="9528" y="632936"/>
                    <a:pt x="32342" y="645891"/>
                  </a:cubicBezTo>
                  <a:lnTo>
                    <a:pt x="456668" y="891445"/>
                  </a:lnTo>
                  <a:cubicBezTo>
                    <a:pt x="504766" y="919258"/>
                    <a:pt x="588795" y="915734"/>
                    <a:pt x="644307" y="883634"/>
                  </a:cubicBezTo>
                  <a:lnTo>
                    <a:pt x="859702" y="758952"/>
                  </a:lnTo>
                  <a:cubicBezTo>
                    <a:pt x="890975" y="740855"/>
                    <a:pt x="906565" y="717518"/>
                    <a:pt x="905614" y="695706"/>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90" name="Google Shape;790;p53"/>
            <p:cNvSpPr/>
            <p:nvPr/>
          </p:nvSpPr>
          <p:spPr>
            <a:xfrm>
              <a:off x="2999385" y="3718383"/>
              <a:ext cx="905566" cy="524522"/>
            </a:xfrm>
            <a:custGeom>
              <a:avLst/>
              <a:gdLst/>
              <a:ahLst/>
              <a:cxnLst/>
              <a:rect l="l" t="t" r="r" b="b"/>
              <a:pathLst>
                <a:path w="905566" h="524522" extrusionOk="0">
                  <a:moveTo>
                    <a:pt x="905519" y="307545"/>
                  </a:moveTo>
                  <a:lnTo>
                    <a:pt x="905519" y="242775"/>
                  </a:lnTo>
                  <a:lnTo>
                    <a:pt x="835843" y="242775"/>
                  </a:lnTo>
                  <a:lnTo>
                    <a:pt x="448874" y="18842"/>
                  </a:lnTo>
                  <a:cubicBezTo>
                    <a:pt x="400776" y="-9066"/>
                    <a:pt x="316747" y="-5542"/>
                    <a:pt x="261235" y="26557"/>
                  </a:cubicBezTo>
                  <a:lnTo>
                    <a:pt x="45839" y="151716"/>
                  </a:lnTo>
                  <a:cubicBezTo>
                    <a:pt x="42009" y="153897"/>
                    <a:pt x="38296" y="156279"/>
                    <a:pt x="34718" y="158860"/>
                  </a:cubicBezTo>
                  <a:lnTo>
                    <a:pt x="23" y="141048"/>
                  </a:lnTo>
                  <a:cubicBezTo>
                    <a:pt x="23" y="141048"/>
                    <a:pt x="23" y="209533"/>
                    <a:pt x="23" y="211819"/>
                  </a:cubicBezTo>
                  <a:lnTo>
                    <a:pt x="23" y="211819"/>
                  </a:lnTo>
                  <a:cubicBezTo>
                    <a:pt x="-547" y="229916"/>
                    <a:pt x="9528" y="247347"/>
                    <a:pt x="32342" y="260301"/>
                  </a:cubicBezTo>
                  <a:lnTo>
                    <a:pt x="456668" y="505760"/>
                  </a:lnTo>
                  <a:cubicBezTo>
                    <a:pt x="504766" y="533573"/>
                    <a:pt x="588795" y="530049"/>
                    <a:pt x="644307" y="497950"/>
                  </a:cubicBezTo>
                  <a:lnTo>
                    <a:pt x="859702" y="373363"/>
                  </a:lnTo>
                  <a:cubicBezTo>
                    <a:pt x="891926" y="354313"/>
                    <a:pt x="907230" y="330500"/>
                    <a:pt x="905424" y="308021"/>
                  </a:cubicBezTo>
                  <a:close/>
                </a:path>
              </a:pathLst>
            </a:custGeom>
            <a:solidFill>
              <a:srgbClr val="EDF0F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91" name="Google Shape;791;p53"/>
            <p:cNvSpPr/>
            <p:nvPr/>
          </p:nvSpPr>
          <p:spPr>
            <a:xfrm>
              <a:off x="2999243" y="3647851"/>
              <a:ext cx="905825" cy="524031"/>
            </a:xfrm>
            <a:custGeom>
              <a:avLst/>
              <a:gdLst/>
              <a:ahLst/>
              <a:cxnLst/>
              <a:rect l="l" t="t" r="r" b="b"/>
              <a:pathLst>
                <a:path w="905825" h="524031" extrusionOk="0">
                  <a:moveTo>
                    <a:pt x="456810" y="505236"/>
                  </a:moveTo>
                  <a:lnTo>
                    <a:pt x="32483" y="259777"/>
                  </a:lnTo>
                  <a:cubicBezTo>
                    <a:pt x="-15615" y="231964"/>
                    <a:pt x="-9626" y="183577"/>
                    <a:pt x="45981" y="151192"/>
                  </a:cubicBezTo>
                  <a:lnTo>
                    <a:pt x="261376" y="26605"/>
                  </a:lnTo>
                  <a:cubicBezTo>
                    <a:pt x="316889" y="-5589"/>
                    <a:pt x="400917" y="-9018"/>
                    <a:pt x="449015" y="18795"/>
                  </a:cubicBezTo>
                  <a:lnTo>
                    <a:pt x="873342" y="264254"/>
                  </a:lnTo>
                  <a:cubicBezTo>
                    <a:pt x="921440" y="292067"/>
                    <a:pt x="915451" y="340454"/>
                    <a:pt x="859844" y="372839"/>
                  </a:cubicBezTo>
                  <a:lnTo>
                    <a:pt x="644449" y="497426"/>
                  </a:lnTo>
                  <a:cubicBezTo>
                    <a:pt x="588937" y="529620"/>
                    <a:pt x="504908" y="533050"/>
                    <a:pt x="456810" y="505236"/>
                  </a:cubicBezTo>
                  <a:close/>
                </a:path>
              </a:pathLst>
            </a:custGeom>
            <a:solidFill>
              <a:srgbClr val="E2E5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92" name="Google Shape;792;p53"/>
            <p:cNvSpPr/>
            <p:nvPr/>
          </p:nvSpPr>
          <p:spPr>
            <a:xfrm>
              <a:off x="3230772" y="3780524"/>
              <a:ext cx="129655" cy="75042"/>
            </a:xfrm>
            <a:custGeom>
              <a:avLst/>
              <a:gdLst/>
              <a:ahLst/>
              <a:cxnLst/>
              <a:rect l="l" t="t" r="r" b="b"/>
              <a:pathLst>
                <a:path w="129655" h="75042" extrusionOk="0">
                  <a:moveTo>
                    <a:pt x="129655" y="37474"/>
                  </a:moveTo>
                  <a:lnTo>
                    <a:pt x="129655" y="13852"/>
                  </a:lnTo>
                  <a:lnTo>
                    <a:pt x="115207" y="13852"/>
                  </a:lnTo>
                  <a:lnTo>
                    <a:pt x="110739" y="10994"/>
                  </a:lnTo>
                  <a:cubicBezTo>
                    <a:pt x="81909" y="-3665"/>
                    <a:pt x="47841" y="-3665"/>
                    <a:pt x="19011" y="10994"/>
                  </a:cubicBezTo>
                  <a:cubicBezTo>
                    <a:pt x="16293" y="12575"/>
                    <a:pt x="13716" y="14395"/>
                    <a:pt x="11312" y="16424"/>
                  </a:cubicBezTo>
                  <a:lnTo>
                    <a:pt x="0" y="13852"/>
                  </a:lnTo>
                  <a:lnTo>
                    <a:pt x="0" y="37474"/>
                  </a:lnTo>
                  <a:cubicBezTo>
                    <a:pt x="1084" y="49123"/>
                    <a:pt x="8346" y="59286"/>
                    <a:pt x="19011" y="64049"/>
                  </a:cubicBezTo>
                  <a:cubicBezTo>
                    <a:pt x="47841" y="78708"/>
                    <a:pt x="81909" y="78708"/>
                    <a:pt x="110739" y="64049"/>
                  </a:cubicBezTo>
                  <a:cubicBezTo>
                    <a:pt x="121405" y="59305"/>
                    <a:pt x="128648" y="49123"/>
                    <a:pt x="129655" y="3747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93" name="Google Shape;793;p53"/>
            <p:cNvSpPr/>
            <p:nvPr/>
          </p:nvSpPr>
          <p:spPr>
            <a:xfrm>
              <a:off x="3230772" y="3756847"/>
              <a:ext cx="129655" cy="75056"/>
            </a:xfrm>
            <a:custGeom>
              <a:avLst/>
              <a:gdLst/>
              <a:ahLst/>
              <a:cxnLst/>
              <a:rect l="l" t="t" r="r" b="b"/>
              <a:pathLst>
                <a:path w="129655" h="75056" extrusionOk="0">
                  <a:moveTo>
                    <a:pt x="129655" y="37528"/>
                  </a:moveTo>
                  <a:cubicBezTo>
                    <a:pt x="129655" y="58255"/>
                    <a:pt x="100631" y="75057"/>
                    <a:pt x="64828" y="75057"/>
                  </a:cubicBezTo>
                  <a:cubicBezTo>
                    <a:pt x="29024" y="75057"/>
                    <a:pt x="0" y="58255"/>
                    <a:pt x="0" y="37528"/>
                  </a:cubicBezTo>
                  <a:cubicBezTo>
                    <a:pt x="0" y="16802"/>
                    <a:pt x="29024" y="0"/>
                    <a:pt x="64828" y="0"/>
                  </a:cubicBezTo>
                  <a:cubicBezTo>
                    <a:pt x="100631" y="0"/>
                    <a:pt x="129655" y="16802"/>
                    <a:pt x="129655" y="3752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94" name="Google Shape;794;p53"/>
            <p:cNvSpPr/>
            <p:nvPr/>
          </p:nvSpPr>
          <p:spPr>
            <a:xfrm>
              <a:off x="3393243" y="3872036"/>
              <a:ext cx="129623" cy="74995"/>
            </a:xfrm>
            <a:custGeom>
              <a:avLst/>
              <a:gdLst/>
              <a:ahLst/>
              <a:cxnLst/>
              <a:rect l="l" t="t" r="r" b="b"/>
              <a:pathLst>
                <a:path w="129623" h="74995" extrusionOk="0">
                  <a:moveTo>
                    <a:pt x="128018" y="45689"/>
                  </a:moveTo>
                  <a:cubicBezTo>
                    <a:pt x="124482" y="53623"/>
                    <a:pt x="118341" y="60110"/>
                    <a:pt x="110623" y="64072"/>
                  </a:cubicBezTo>
                  <a:cubicBezTo>
                    <a:pt x="81812" y="78636"/>
                    <a:pt x="47801" y="78636"/>
                    <a:pt x="18990" y="64072"/>
                  </a:cubicBezTo>
                  <a:cubicBezTo>
                    <a:pt x="11271" y="60110"/>
                    <a:pt x="5131" y="53623"/>
                    <a:pt x="1595" y="45689"/>
                  </a:cubicBezTo>
                  <a:cubicBezTo>
                    <a:pt x="-3158" y="33497"/>
                    <a:pt x="2735" y="20448"/>
                    <a:pt x="18990" y="10923"/>
                  </a:cubicBezTo>
                  <a:cubicBezTo>
                    <a:pt x="47801" y="-3641"/>
                    <a:pt x="81812" y="-3641"/>
                    <a:pt x="110623" y="10923"/>
                  </a:cubicBezTo>
                  <a:cubicBezTo>
                    <a:pt x="126972" y="19971"/>
                    <a:pt x="132771" y="33021"/>
                    <a:pt x="128018" y="45689"/>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95" name="Google Shape;795;p53"/>
            <p:cNvSpPr/>
            <p:nvPr/>
          </p:nvSpPr>
          <p:spPr>
            <a:xfrm>
              <a:off x="3395112" y="3888323"/>
              <a:ext cx="126148" cy="58707"/>
            </a:xfrm>
            <a:custGeom>
              <a:avLst/>
              <a:gdLst/>
              <a:ahLst/>
              <a:cxnLst/>
              <a:rect l="l" t="t" r="r" b="b"/>
              <a:pathLst>
                <a:path w="126148" h="58707" extrusionOk="0">
                  <a:moveTo>
                    <a:pt x="126149" y="29401"/>
                  </a:moveTo>
                  <a:cubicBezTo>
                    <a:pt x="122613" y="37336"/>
                    <a:pt x="116472" y="43822"/>
                    <a:pt x="108754" y="47784"/>
                  </a:cubicBezTo>
                  <a:cubicBezTo>
                    <a:pt x="79942" y="62348"/>
                    <a:pt x="45932" y="62348"/>
                    <a:pt x="17120" y="47784"/>
                  </a:cubicBezTo>
                  <a:cubicBezTo>
                    <a:pt x="6959" y="47051"/>
                    <a:pt x="-683" y="38202"/>
                    <a:pt x="48" y="28030"/>
                  </a:cubicBezTo>
                  <a:cubicBezTo>
                    <a:pt x="704" y="18867"/>
                    <a:pt x="7976" y="11580"/>
                    <a:pt x="17120" y="10923"/>
                  </a:cubicBezTo>
                  <a:cubicBezTo>
                    <a:pt x="45932" y="-3641"/>
                    <a:pt x="79942" y="-3641"/>
                    <a:pt x="108754" y="10923"/>
                  </a:cubicBezTo>
                  <a:cubicBezTo>
                    <a:pt x="116491" y="14904"/>
                    <a:pt x="122632" y="21429"/>
                    <a:pt x="126149" y="2940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96" name="Google Shape;796;p53"/>
            <p:cNvSpPr/>
            <p:nvPr/>
          </p:nvSpPr>
          <p:spPr>
            <a:xfrm>
              <a:off x="3543979" y="3964737"/>
              <a:ext cx="129655" cy="75042"/>
            </a:xfrm>
            <a:custGeom>
              <a:avLst/>
              <a:gdLst/>
              <a:ahLst/>
              <a:cxnLst/>
              <a:rect l="l" t="t" r="r" b="b"/>
              <a:pathLst>
                <a:path w="129655" h="75042" extrusionOk="0">
                  <a:moveTo>
                    <a:pt x="129655" y="37474"/>
                  </a:moveTo>
                  <a:lnTo>
                    <a:pt x="129655" y="13852"/>
                  </a:lnTo>
                  <a:lnTo>
                    <a:pt x="115207" y="13852"/>
                  </a:lnTo>
                  <a:lnTo>
                    <a:pt x="110739" y="10994"/>
                  </a:lnTo>
                  <a:cubicBezTo>
                    <a:pt x="81909" y="-3665"/>
                    <a:pt x="47841" y="-3665"/>
                    <a:pt x="19011" y="10994"/>
                  </a:cubicBezTo>
                  <a:cubicBezTo>
                    <a:pt x="16321" y="12585"/>
                    <a:pt x="13745" y="14366"/>
                    <a:pt x="11312" y="16328"/>
                  </a:cubicBezTo>
                  <a:lnTo>
                    <a:pt x="0" y="13852"/>
                  </a:lnTo>
                  <a:lnTo>
                    <a:pt x="0" y="37474"/>
                  </a:lnTo>
                  <a:cubicBezTo>
                    <a:pt x="1084" y="49123"/>
                    <a:pt x="8346" y="59286"/>
                    <a:pt x="19011" y="64049"/>
                  </a:cubicBezTo>
                  <a:cubicBezTo>
                    <a:pt x="47841" y="78708"/>
                    <a:pt x="81909" y="78708"/>
                    <a:pt x="110739" y="64049"/>
                  </a:cubicBezTo>
                  <a:cubicBezTo>
                    <a:pt x="121405" y="59305"/>
                    <a:pt x="128648" y="49123"/>
                    <a:pt x="129655" y="3747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97" name="Google Shape;797;p53"/>
            <p:cNvSpPr/>
            <p:nvPr/>
          </p:nvSpPr>
          <p:spPr>
            <a:xfrm>
              <a:off x="3543979" y="3941061"/>
              <a:ext cx="129655" cy="75056"/>
            </a:xfrm>
            <a:custGeom>
              <a:avLst/>
              <a:gdLst/>
              <a:ahLst/>
              <a:cxnLst/>
              <a:rect l="l" t="t" r="r" b="b"/>
              <a:pathLst>
                <a:path w="129655" h="75056" extrusionOk="0">
                  <a:moveTo>
                    <a:pt x="129655" y="37529"/>
                  </a:moveTo>
                  <a:cubicBezTo>
                    <a:pt x="129655" y="58255"/>
                    <a:pt x="100631" y="75057"/>
                    <a:pt x="64828" y="75057"/>
                  </a:cubicBezTo>
                  <a:cubicBezTo>
                    <a:pt x="29024" y="75057"/>
                    <a:pt x="0" y="58255"/>
                    <a:pt x="0" y="37529"/>
                  </a:cubicBezTo>
                  <a:cubicBezTo>
                    <a:pt x="0" y="16802"/>
                    <a:pt x="29024" y="0"/>
                    <a:pt x="64828" y="0"/>
                  </a:cubicBezTo>
                  <a:cubicBezTo>
                    <a:pt x="100631" y="0"/>
                    <a:pt x="129655" y="16802"/>
                    <a:pt x="129655" y="3752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98" name="Google Shape;798;p53"/>
            <p:cNvSpPr/>
            <p:nvPr/>
          </p:nvSpPr>
          <p:spPr>
            <a:xfrm>
              <a:off x="5673026" y="4464079"/>
              <a:ext cx="468241" cy="270891"/>
            </a:xfrm>
            <a:custGeom>
              <a:avLst/>
              <a:gdLst/>
              <a:ahLst/>
              <a:cxnLst/>
              <a:rect l="l" t="t" r="r" b="b"/>
              <a:pathLst>
                <a:path w="468241" h="270891" extrusionOk="0">
                  <a:moveTo>
                    <a:pt x="468242" y="135445"/>
                  </a:moveTo>
                  <a:cubicBezTo>
                    <a:pt x="468242" y="210250"/>
                    <a:pt x="363422" y="270891"/>
                    <a:pt x="234121" y="270891"/>
                  </a:cubicBezTo>
                  <a:cubicBezTo>
                    <a:pt x="104819" y="270891"/>
                    <a:pt x="0" y="210250"/>
                    <a:pt x="0" y="135445"/>
                  </a:cubicBezTo>
                  <a:cubicBezTo>
                    <a:pt x="0" y="60641"/>
                    <a:pt x="104819" y="0"/>
                    <a:pt x="234121" y="0"/>
                  </a:cubicBezTo>
                  <a:cubicBezTo>
                    <a:pt x="363422" y="0"/>
                    <a:pt x="468242" y="60641"/>
                    <a:pt x="468242" y="135445"/>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99" name="Google Shape;799;p53"/>
            <p:cNvSpPr/>
            <p:nvPr/>
          </p:nvSpPr>
          <p:spPr>
            <a:xfrm>
              <a:off x="5819482" y="3280817"/>
              <a:ext cx="243195" cy="356577"/>
            </a:xfrm>
            <a:custGeom>
              <a:avLst/>
              <a:gdLst/>
              <a:ahLst/>
              <a:cxnLst/>
              <a:rect l="l" t="t" r="r" b="b"/>
              <a:pathLst>
                <a:path w="243195" h="356577" extrusionOk="0">
                  <a:moveTo>
                    <a:pt x="85669" y="11781"/>
                  </a:moveTo>
                  <a:cubicBezTo>
                    <a:pt x="95174" y="-3744"/>
                    <a:pt x="169318" y="-14031"/>
                    <a:pt x="193652" y="48738"/>
                  </a:cubicBezTo>
                  <a:cubicBezTo>
                    <a:pt x="203157" y="72551"/>
                    <a:pt x="201446" y="133416"/>
                    <a:pt x="209145" y="171611"/>
                  </a:cubicBezTo>
                  <a:cubicBezTo>
                    <a:pt x="216845" y="209806"/>
                    <a:pt x="235000" y="231523"/>
                    <a:pt x="241559" y="262479"/>
                  </a:cubicBezTo>
                  <a:cubicBezTo>
                    <a:pt x="248118" y="293436"/>
                    <a:pt x="237472" y="345442"/>
                    <a:pt x="162854" y="354681"/>
                  </a:cubicBezTo>
                  <a:cubicBezTo>
                    <a:pt x="88236" y="363921"/>
                    <a:pt x="30917" y="337632"/>
                    <a:pt x="13332" y="313819"/>
                  </a:cubicBezTo>
                  <a:cubicBezTo>
                    <a:pt x="-4253" y="290007"/>
                    <a:pt x="-4634" y="239334"/>
                    <a:pt x="13332" y="212092"/>
                  </a:cubicBezTo>
                  <a:cubicBezTo>
                    <a:pt x="31297" y="184851"/>
                    <a:pt x="45556" y="162848"/>
                    <a:pt x="45080" y="127415"/>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00" name="Google Shape;800;p53"/>
            <p:cNvSpPr/>
            <p:nvPr/>
          </p:nvSpPr>
          <p:spPr>
            <a:xfrm>
              <a:off x="5837923" y="3277536"/>
              <a:ext cx="116085" cy="143945"/>
            </a:xfrm>
            <a:custGeom>
              <a:avLst/>
              <a:gdLst/>
              <a:ahLst/>
              <a:cxnLst/>
              <a:rect l="l" t="t" r="r" b="b"/>
              <a:pathLst>
                <a:path w="116085" h="143945" extrusionOk="0">
                  <a:moveTo>
                    <a:pt x="116086" y="4300"/>
                  </a:moveTo>
                  <a:cubicBezTo>
                    <a:pt x="116086" y="4300"/>
                    <a:pt x="60383" y="-11798"/>
                    <a:pt x="26639" y="18301"/>
                  </a:cubicBezTo>
                  <a:cubicBezTo>
                    <a:pt x="3978" y="39285"/>
                    <a:pt x="-5176" y="71137"/>
                    <a:pt x="2875" y="100979"/>
                  </a:cubicBezTo>
                  <a:cubicBezTo>
                    <a:pt x="7343" y="118600"/>
                    <a:pt x="16373" y="142603"/>
                    <a:pt x="30346" y="143936"/>
                  </a:cubicBezTo>
                  <a:cubicBezTo>
                    <a:pt x="44319" y="145270"/>
                    <a:pt x="116086" y="4300"/>
                    <a:pt x="116086" y="4300"/>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01" name="Google Shape;801;p53"/>
            <p:cNvSpPr/>
            <p:nvPr/>
          </p:nvSpPr>
          <p:spPr>
            <a:xfrm>
              <a:off x="5860663" y="3433950"/>
              <a:ext cx="143677" cy="161015"/>
            </a:xfrm>
            <a:custGeom>
              <a:avLst/>
              <a:gdLst/>
              <a:ahLst/>
              <a:cxnLst/>
              <a:rect l="l" t="t" r="r" b="b"/>
              <a:pathLst>
                <a:path w="143677" h="161015" extrusionOk="0">
                  <a:moveTo>
                    <a:pt x="114638" y="0"/>
                  </a:moveTo>
                  <a:cubicBezTo>
                    <a:pt x="114638" y="0"/>
                    <a:pt x="110931" y="62103"/>
                    <a:pt x="112072" y="66675"/>
                  </a:cubicBezTo>
                  <a:cubicBezTo>
                    <a:pt x="113212" y="71247"/>
                    <a:pt x="136406" y="76200"/>
                    <a:pt x="142965" y="81153"/>
                  </a:cubicBezTo>
                  <a:cubicBezTo>
                    <a:pt x="149524" y="86106"/>
                    <a:pt x="109220" y="149638"/>
                    <a:pt x="88783" y="158972"/>
                  </a:cubicBezTo>
                  <a:cubicBezTo>
                    <a:pt x="68346" y="168307"/>
                    <a:pt x="4944" y="144399"/>
                    <a:pt x="477" y="112871"/>
                  </a:cubicBezTo>
                  <a:cubicBezTo>
                    <a:pt x="-3515" y="83725"/>
                    <a:pt x="18632" y="61151"/>
                    <a:pt x="27187" y="53245"/>
                  </a:cubicBezTo>
                  <a:cubicBezTo>
                    <a:pt x="32995" y="52692"/>
                    <a:pt x="38841" y="52531"/>
                    <a:pt x="44678" y="52769"/>
                  </a:cubicBezTo>
                  <a:lnTo>
                    <a:pt x="46579" y="22670"/>
                  </a:lnTo>
                  <a:cubicBezTo>
                    <a:pt x="74335" y="13811"/>
                    <a:pt x="114638" y="0"/>
                    <a:pt x="114638"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02" name="Google Shape;802;p53"/>
            <p:cNvSpPr/>
            <p:nvPr/>
          </p:nvSpPr>
          <p:spPr>
            <a:xfrm>
              <a:off x="5729287" y="3551002"/>
              <a:ext cx="121787" cy="284211"/>
            </a:xfrm>
            <a:custGeom>
              <a:avLst/>
              <a:gdLst/>
              <a:ahLst/>
              <a:cxnLst/>
              <a:rect l="l" t="t" r="r" b="b"/>
              <a:pathLst>
                <a:path w="121787" h="284211" extrusionOk="0">
                  <a:moveTo>
                    <a:pt x="96303" y="391"/>
                  </a:moveTo>
                  <a:cubicBezTo>
                    <a:pt x="96303" y="-1418"/>
                    <a:pt x="86797" y="3630"/>
                    <a:pt x="86797" y="3725"/>
                  </a:cubicBezTo>
                  <a:cubicBezTo>
                    <a:pt x="86797" y="3820"/>
                    <a:pt x="82330" y="163269"/>
                    <a:pt x="74535" y="177747"/>
                  </a:cubicBezTo>
                  <a:lnTo>
                    <a:pt x="74535" y="177747"/>
                  </a:lnTo>
                  <a:cubicBezTo>
                    <a:pt x="54669" y="211560"/>
                    <a:pt x="2103" y="268901"/>
                    <a:pt x="772" y="275283"/>
                  </a:cubicBezTo>
                  <a:cubicBezTo>
                    <a:pt x="-3125" y="294333"/>
                    <a:pt x="8092" y="277283"/>
                    <a:pt x="26152" y="275283"/>
                  </a:cubicBezTo>
                  <a:cubicBezTo>
                    <a:pt x="36323" y="274044"/>
                    <a:pt x="96113" y="213466"/>
                    <a:pt x="109516" y="199654"/>
                  </a:cubicBezTo>
                  <a:lnTo>
                    <a:pt x="110371" y="200131"/>
                  </a:lnTo>
                  <a:lnTo>
                    <a:pt x="110371" y="198607"/>
                  </a:lnTo>
                  <a:lnTo>
                    <a:pt x="112082" y="196797"/>
                  </a:lnTo>
                  <a:cubicBezTo>
                    <a:pt x="112424" y="192482"/>
                    <a:pt x="112424" y="188158"/>
                    <a:pt x="112082" y="183843"/>
                  </a:cubicBezTo>
                  <a:cubicBezTo>
                    <a:pt x="137272" y="10583"/>
                    <a:pt x="106664" y="-942"/>
                    <a:pt x="96303" y="391"/>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03" name="Google Shape;803;p53"/>
            <p:cNvSpPr/>
            <p:nvPr/>
          </p:nvSpPr>
          <p:spPr>
            <a:xfrm>
              <a:off x="5818929" y="3486611"/>
              <a:ext cx="209320" cy="241045"/>
            </a:xfrm>
            <a:custGeom>
              <a:avLst/>
              <a:gdLst/>
              <a:ahLst/>
              <a:cxnLst/>
              <a:rect l="l" t="t" r="r" b="b"/>
              <a:pathLst>
                <a:path w="209320" h="241045" extrusionOk="0">
                  <a:moveTo>
                    <a:pt x="164832" y="20110"/>
                  </a:moveTo>
                  <a:cubicBezTo>
                    <a:pt x="182322" y="22777"/>
                    <a:pt x="202189" y="32111"/>
                    <a:pt x="204945" y="41636"/>
                  </a:cubicBezTo>
                  <a:cubicBezTo>
                    <a:pt x="212141" y="76098"/>
                    <a:pt x="210439" y="111835"/>
                    <a:pt x="200002" y="145459"/>
                  </a:cubicBezTo>
                  <a:cubicBezTo>
                    <a:pt x="184889" y="185464"/>
                    <a:pt x="174718" y="210895"/>
                    <a:pt x="165973" y="228136"/>
                  </a:cubicBezTo>
                  <a:cubicBezTo>
                    <a:pt x="165973" y="228136"/>
                    <a:pt x="90594" y="260521"/>
                    <a:pt x="29758" y="222706"/>
                  </a:cubicBezTo>
                  <a:cubicBezTo>
                    <a:pt x="29758" y="222706"/>
                    <a:pt x="25576" y="179844"/>
                    <a:pt x="25291" y="156889"/>
                  </a:cubicBezTo>
                  <a:cubicBezTo>
                    <a:pt x="-30792" y="107835"/>
                    <a:pt x="17211" y="47351"/>
                    <a:pt x="64739" y="393"/>
                  </a:cubicBezTo>
                  <a:cubicBezTo>
                    <a:pt x="70433" y="-131"/>
                    <a:pt x="76155" y="-131"/>
                    <a:pt x="81849" y="393"/>
                  </a:cubicBezTo>
                  <a:cubicBezTo>
                    <a:pt x="81849" y="393"/>
                    <a:pt x="39454" y="50685"/>
                    <a:pt x="68921" y="79260"/>
                  </a:cubicBezTo>
                  <a:cubicBezTo>
                    <a:pt x="132133" y="59638"/>
                    <a:pt x="144680" y="31063"/>
                    <a:pt x="164832" y="2011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04" name="Google Shape;804;p53"/>
            <p:cNvSpPr/>
            <p:nvPr/>
          </p:nvSpPr>
          <p:spPr>
            <a:xfrm>
              <a:off x="5856166" y="3289038"/>
              <a:ext cx="154042" cy="190250"/>
            </a:xfrm>
            <a:custGeom>
              <a:avLst/>
              <a:gdLst/>
              <a:ahLst/>
              <a:cxnLst/>
              <a:rect l="l" t="t" r="r" b="b"/>
              <a:pathLst>
                <a:path w="154042" h="190250" extrusionOk="0">
                  <a:moveTo>
                    <a:pt x="3263" y="67854"/>
                  </a:moveTo>
                  <a:lnTo>
                    <a:pt x="3263" y="67854"/>
                  </a:lnTo>
                  <a:cubicBezTo>
                    <a:pt x="9442" y="27945"/>
                    <a:pt x="38244" y="-2250"/>
                    <a:pt x="79308" y="132"/>
                  </a:cubicBezTo>
                  <a:cubicBezTo>
                    <a:pt x="122872" y="2484"/>
                    <a:pt x="156274" y="39784"/>
                    <a:pt x="153926" y="83437"/>
                  </a:cubicBezTo>
                  <a:cubicBezTo>
                    <a:pt x="152586" y="108288"/>
                    <a:pt x="139668" y="131053"/>
                    <a:pt x="119041" y="144912"/>
                  </a:cubicBezTo>
                  <a:cubicBezTo>
                    <a:pt x="117624" y="150960"/>
                    <a:pt x="115486" y="156808"/>
                    <a:pt x="112672" y="162342"/>
                  </a:cubicBezTo>
                  <a:cubicBezTo>
                    <a:pt x="98129" y="179297"/>
                    <a:pt x="59441" y="190060"/>
                    <a:pt x="46704" y="190251"/>
                  </a:cubicBezTo>
                  <a:cubicBezTo>
                    <a:pt x="35677" y="190251"/>
                    <a:pt x="26172" y="180059"/>
                    <a:pt x="15811" y="162914"/>
                  </a:cubicBezTo>
                  <a:cubicBezTo>
                    <a:pt x="-5672" y="127195"/>
                    <a:pt x="-158" y="87571"/>
                    <a:pt x="3263" y="67854"/>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05" name="Google Shape;805;p53"/>
            <p:cNvSpPr/>
            <p:nvPr/>
          </p:nvSpPr>
          <p:spPr>
            <a:xfrm>
              <a:off x="5862376" y="3287995"/>
              <a:ext cx="154704" cy="145954"/>
            </a:xfrm>
            <a:custGeom>
              <a:avLst/>
              <a:gdLst/>
              <a:ahLst/>
              <a:cxnLst/>
              <a:rect l="l" t="t" r="r" b="b"/>
              <a:pathLst>
                <a:path w="154704" h="145954" extrusionOk="0">
                  <a:moveTo>
                    <a:pt x="85930" y="1937"/>
                  </a:moveTo>
                  <a:cubicBezTo>
                    <a:pt x="114447" y="7557"/>
                    <a:pt x="138400" y="15748"/>
                    <a:pt x="146290" y="44038"/>
                  </a:cubicBezTo>
                  <a:cubicBezTo>
                    <a:pt x="151613" y="63659"/>
                    <a:pt x="158647" y="101188"/>
                    <a:pt x="151993" y="116523"/>
                  </a:cubicBezTo>
                  <a:lnTo>
                    <a:pt x="147811" y="127857"/>
                  </a:lnTo>
                  <a:lnTo>
                    <a:pt x="112926" y="145955"/>
                  </a:lnTo>
                  <a:cubicBezTo>
                    <a:pt x="112926" y="145955"/>
                    <a:pt x="96576" y="132334"/>
                    <a:pt x="101709" y="92424"/>
                  </a:cubicBezTo>
                  <a:cubicBezTo>
                    <a:pt x="101510" y="87043"/>
                    <a:pt x="99798" y="81823"/>
                    <a:pt x="96766" y="77375"/>
                  </a:cubicBezTo>
                  <a:cubicBezTo>
                    <a:pt x="94580" y="73594"/>
                    <a:pt x="92954" y="69517"/>
                    <a:pt x="91919" y="65278"/>
                  </a:cubicBezTo>
                  <a:cubicBezTo>
                    <a:pt x="87774" y="54496"/>
                    <a:pt x="79685" y="45704"/>
                    <a:pt x="69295" y="40704"/>
                  </a:cubicBezTo>
                  <a:cubicBezTo>
                    <a:pt x="43345" y="26130"/>
                    <a:pt x="5323" y="38704"/>
                    <a:pt x="0" y="44038"/>
                  </a:cubicBezTo>
                  <a:cubicBezTo>
                    <a:pt x="15142" y="11452"/>
                    <a:pt x="50959" y="-6102"/>
                    <a:pt x="85930" y="1937"/>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06" name="Google Shape;806;p53"/>
            <p:cNvSpPr/>
            <p:nvPr/>
          </p:nvSpPr>
          <p:spPr>
            <a:xfrm>
              <a:off x="5888298" y="4552945"/>
              <a:ext cx="121626" cy="93085"/>
            </a:xfrm>
            <a:custGeom>
              <a:avLst/>
              <a:gdLst/>
              <a:ahLst/>
              <a:cxnLst/>
              <a:rect l="l" t="t" r="r" b="b"/>
              <a:pathLst>
                <a:path w="121626" h="93085" extrusionOk="0">
                  <a:moveTo>
                    <a:pt x="112478" y="2"/>
                  </a:moveTo>
                  <a:cubicBezTo>
                    <a:pt x="97840" y="11908"/>
                    <a:pt x="75121" y="3717"/>
                    <a:pt x="74456" y="4765"/>
                  </a:cubicBezTo>
                  <a:cubicBezTo>
                    <a:pt x="57422" y="19395"/>
                    <a:pt x="39590" y="33073"/>
                    <a:pt x="21035" y="45722"/>
                  </a:cubicBezTo>
                  <a:cubicBezTo>
                    <a:pt x="11529" y="52866"/>
                    <a:pt x="-2254" y="62486"/>
                    <a:pt x="313" y="76202"/>
                  </a:cubicBezTo>
                  <a:cubicBezTo>
                    <a:pt x="4875" y="100872"/>
                    <a:pt x="44228" y="93347"/>
                    <a:pt x="59057" y="85727"/>
                  </a:cubicBezTo>
                  <a:cubicBezTo>
                    <a:pt x="73886" y="78107"/>
                    <a:pt x="86053" y="65725"/>
                    <a:pt x="100121" y="57152"/>
                  </a:cubicBezTo>
                  <a:cubicBezTo>
                    <a:pt x="110102" y="50961"/>
                    <a:pt x="119987" y="47627"/>
                    <a:pt x="121604" y="35054"/>
                  </a:cubicBezTo>
                  <a:cubicBezTo>
                    <a:pt x="122079" y="27149"/>
                    <a:pt x="115045" y="-284"/>
                    <a:pt x="112478"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07" name="Google Shape;807;p53"/>
            <p:cNvSpPr/>
            <p:nvPr/>
          </p:nvSpPr>
          <p:spPr>
            <a:xfrm>
              <a:off x="5888421" y="4582665"/>
              <a:ext cx="121131" cy="63346"/>
            </a:xfrm>
            <a:custGeom>
              <a:avLst/>
              <a:gdLst/>
              <a:ahLst/>
              <a:cxnLst/>
              <a:rect l="l" t="t" r="r" b="b"/>
              <a:pathLst>
                <a:path w="121131" h="63346" extrusionOk="0">
                  <a:moveTo>
                    <a:pt x="120910" y="0"/>
                  </a:moveTo>
                  <a:cubicBezTo>
                    <a:pt x="118914" y="12192"/>
                    <a:pt x="109219" y="15526"/>
                    <a:pt x="99238" y="21717"/>
                  </a:cubicBezTo>
                  <a:cubicBezTo>
                    <a:pt x="84979" y="30575"/>
                    <a:pt x="72432" y="43434"/>
                    <a:pt x="57604" y="50959"/>
                  </a:cubicBezTo>
                  <a:cubicBezTo>
                    <a:pt x="42775" y="58484"/>
                    <a:pt x="9601" y="64770"/>
                    <a:pt x="0" y="47244"/>
                  </a:cubicBezTo>
                  <a:cubicBezTo>
                    <a:pt x="5228" y="70961"/>
                    <a:pt x="43916" y="63532"/>
                    <a:pt x="58554" y="56007"/>
                  </a:cubicBezTo>
                  <a:cubicBezTo>
                    <a:pt x="73193" y="48482"/>
                    <a:pt x="85550" y="36004"/>
                    <a:pt x="99618" y="27432"/>
                  </a:cubicBezTo>
                  <a:cubicBezTo>
                    <a:pt x="109599" y="21241"/>
                    <a:pt x="119484" y="17907"/>
                    <a:pt x="121101" y="5334"/>
                  </a:cubicBezTo>
                  <a:cubicBezTo>
                    <a:pt x="121177" y="3553"/>
                    <a:pt x="121110" y="1772"/>
                    <a:pt x="120910"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08" name="Google Shape;808;p53"/>
            <p:cNvSpPr/>
            <p:nvPr/>
          </p:nvSpPr>
          <p:spPr>
            <a:xfrm>
              <a:off x="5795742" y="4532466"/>
              <a:ext cx="111395" cy="86487"/>
            </a:xfrm>
            <a:custGeom>
              <a:avLst/>
              <a:gdLst/>
              <a:ahLst/>
              <a:cxnLst/>
              <a:rect l="l" t="t" r="r" b="b"/>
              <a:pathLst>
                <a:path w="111395" h="86487" extrusionOk="0">
                  <a:moveTo>
                    <a:pt x="102659" y="2"/>
                  </a:moveTo>
                  <a:cubicBezTo>
                    <a:pt x="89257" y="10956"/>
                    <a:pt x="69105" y="4765"/>
                    <a:pt x="68154" y="5812"/>
                  </a:cubicBezTo>
                  <a:cubicBezTo>
                    <a:pt x="52537" y="19109"/>
                    <a:pt x="36225" y="31578"/>
                    <a:pt x="19296" y="43151"/>
                  </a:cubicBezTo>
                  <a:cubicBezTo>
                    <a:pt x="10931" y="49723"/>
                    <a:pt x="-2091" y="58486"/>
                    <a:pt x="285" y="71059"/>
                  </a:cubicBezTo>
                  <a:cubicBezTo>
                    <a:pt x="4467" y="93633"/>
                    <a:pt x="40493" y="86680"/>
                    <a:pt x="54181" y="79822"/>
                  </a:cubicBezTo>
                  <a:cubicBezTo>
                    <a:pt x="67869" y="72964"/>
                    <a:pt x="78800" y="61438"/>
                    <a:pt x="91728" y="53437"/>
                  </a:cubicBezTo>
                  <a:cubicBezTo>
                    <a:pt x="101234" y="47722"/>
                    <a:pt x="109884" y="44770"/>
                    <a:pt x="111309" y="33149"/>
                  </a:cubicBezTo>
                  <a:cubicBezTo>
                    <a:pt x="112260" y="26101"/>
                    <a:pt x="105036" y="-283"/>
                    <a:pt x="102659"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09" name="Google Shape;809;p53"/>
            <p:cNvSpPr/>
            <p:nvPr/>
          </p:nvSpPr>
          <p:spPr>
            <a:xfrm>
              <a:off x="5796313" y="4560948"/>
              <a:ext cx="110894" cy="58013"/>
            </a:xfrm>
            <a:custGeom>
              <a:avLst/>
              <a:gdLst/>
              <a:ahLst/>
              <a:cxnLst/>
              <a:rect l="l" t="t" r="r" b="b"/>
              <a:pathLst>
                <a:path w="110894" h="58013" extrusionOk="0">
                  <a:moveTo>
                    <a:pt x="110644" y="0"/>
                  </a:moveTo>
                  <a:cubicBezTo>
                    <a:pt x="108838" y="11144"/>
                    <a:pt x="99903" y="14192"/>
                    <a:pt x="90778" y="19812"/>
                  </a:cubicBezTo>
                  <a:cubicBezTo>
                    <a:pt x="77755" y="28004"/>
                    <a:pt x="66254" y="39719"/>
                    <a:pt x="52756" y="46672"/>
                  </a:cubicBezTo>
                  <a:cubicBezTo>
                    <a:pt x="39258" y="53626"/>
                    <a:pt x="8840" y="59341"/>
                    <a:pt x="0" y="43244"/>
                  </a:cubicBezTo>
                  <a:cubicBezTo>
                    <a:pt x="4753" y="64961"/>
                    <a:pt x="40208" y="58198"/>
                    <a:pt x="53706" y="51340"/>
                  </a:cubicBezTo>
                  <a:cubicBezTo>
                    <a:pt x="67204" y="44482"/>
                    <a:pt x="78325" y="32956"/>
                    <a:pt x="91253" y="24955"/>
                  </a:cubicBezTo>
                  <a:cubicBezTo>
                    <a:pt x="100758" y="19240"/>
                    <a:pt x="109408" y="16288"/>
                    <a:pt x="110834" y="4667"/>
                  </a:cubicBezTo>
                  <a:cubicBezTo>
                    <a:pt x="110958" y="3105"/>
                    <a:pt x="110891" y="1543"/>
                    <a:pt x="110644"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10" name="Google Shape;810;p53"/>
            <p:cNvSpPr/>
            <p:nvPr/>
          </p:nvSpPr>
          <p:spPr>
            <a:xfrm>
              <a:off x="5813683" y="3728558"/>
              <a:ext cx="237954" cy="833275"/>
            </a:xfrm>
            <a:custGeom>
              <a:avLst/>
              <a:gdLst/>
              <a:ahLst/>
              <a:cxnLst/>
              <a:rect l="l" t="t" r="r" b="b"/>
              <a:pathLst>
                <a:path w="237954" h="833275" extrusionOk="0">
                  <a:moveTo>
                    <a:pt x="6013" y="123825"/>
                  </a:moveTo>
                  <a:cubicBezTo>
                    <a:pt x="12477" y="73342"/>
                    <a:pt x="31013" y="0"/>
                    <a:pt x="31013" y="0"/>
                  </a:cubicBezTo>
                  <a:cubicBezTo>
                    <a:pt x="48541" y="8201"/>
                    <a:pt x="67495" y="12897"/>
                    <a:pt x="86810" y="13811"/>
                  </a:cubicBezTo>
                  <a:cubicBezTo>
                    <a:pt x="115136" y="13716"/>
                    <a:pt x="143396" y="10973"/>
                    <a:pt x="171219" y="5620"/>
                  </a:cubicBezTo>
                  <a:cubicBezTo>
                    <a:pt x="180287" y="21517"/>
                    <a:pt x="190220" y="36909"/>
                    <a:pt x="200971" y="51721"/>
                  </a:cubicBezTo>
                  <a:cubicBezTo>
                    <a:pt x="215515" y="71914"/>
                    <a:pt x="243746" y="116109"/>
                    <a:pt x="236902" y="193357"/>
                  </a:cubicBezTo>
                  <a:cubicBezTo>
                    <a:pt x="232435" y="243840"/>
                    <a:pt x="204203" y="458248"/>
                    <a:pt x="204203" y="458248"/>
                  </a:cubicBezTo>
                  <a:cubicBezTo>
                    <a:pt x="215201" y="494290"/>
                    <a:pt x="221056" y="531714"/>
                    <a:pt x="221598" y="569405"/>
                  </a:cubicBezTo>
                  <a:cubicBezTo>
                    <a:pt x="218937" y="614229"/>
                    <a:pt x="213024" y="658796"/>
                    <a:pt x="203918" y="702755"/>
                  </a:cubicBezTo>
                  <a:lnTo>
                    <a:pt x="187093" y="824389"/>
                  </a:lnTo>
                  <a:cubicBezTo>
                    <a:pt x="187093" y="824389"/>
                    <a:pt x="164660" y="840676"/>
                    <a:pt x="149071" y="829151"/>
                  </a:cubicBezTo>
                  <a:lnTo>
                    <a:pt x="151067" y="710089"/>
                  </a:lnTo>
                  <a:cubicBezTo>
                    <a:pt x="149166" y="680942"/>
                    <a:pt x="146219" y="637984"/>
                    <a:pt x="144413" y="610552"/>
                  </a:cubicBezTo>
                  <a:cubicBezTo>
                    <a:pt x="141371" y="565785"/>
                    <a:pt x="133387" y="494824"/>
                    <a:pt x="131106" y="477202"/>
                  </a:cubicBezTo>
                  <a:cubicBezTo>
                    <a:pt x="128824" y="459581"/>
                    <a:pt x="123121" y="428434"/>
                    <a:pt x="120364" y="393763"/>
                  </a:cubicBezTo>
                  <a:cubicBezTo>
                    <a:pt x="117608" y="359092"/>
                    <a:pt x="104680" y="182594"/>
                    <a:pt x="104680" y="182594"/>
                  </a:cubicBezTo>
                  <a:lnTo>
                    <a:pt x="102874" y="215646"/>
                  </a:lnTo>
                  <a:cubicBezTo>
                    <a:pt x="102874" y="215646"/>
                    <a:pt x="101068" y="269272"/>
                    <a:pt x="93369" y="335470"/>
                  </a:cubicBezTo>
                  <a:cubicBezTo>
                    <a:pt x="85669" y="401669"/>
                    <a:pt x="83008" y="430720"/>
                    <a:pt x="83008" y="430720"/>
                  </a:cubicBezTo>
                  <a:cubicBezTo>
                    <a:pt x="90308" y="444074"/>
                    <a:pt x="95412" y="458514"/>
                    <a:pt x="98121" y="473488"/>
                  </a:cubicBezTo>
                  <a:cubicBezTo>
                    <a:pt x="99452" y="487775"/>
                    <a:pt x="115707" y="600932"/>
                    <a:pt x="106011" y="658463"/>
                  </a:cubicBezTo>
                  <a:lnTo>
                    <a:pt x="85954" y="804863"/>
                  </a:lnTo>
                  <a:cubicBezTo>
                    <a:pt x="75869" y="811882"/>
                    <a:pt x="63018" y="813587"/>
                    <a:pt x="51449" y="809434"/>
                  </a:cubicBezTo>
                  <a:lnTo>
                    <a:pt x="39663" y="661892"/>
                  </a:lnTo>
                  <a:cubicBezTo>
                    <a:pt x="31773" y="605790"/>
                    <a:pt x="15043" y="486823"/>
                    <a:pt x="12477" y="471392"/>
                  </a:cubicBezTo>
                  <a:cubicBezTo>
                    <a:pt x="6773" y="440226"/>
                    <a:pt x="3408" y="408670"/>
                    <a:pt x="2401" y="376999"/>
                  </a:cubicBezTo>
                  <a:cubicBezTo>
                    <a:pt x="-1782" y="312991"/>
                    <a:pt x="-451" y="174212"/>
                    <a:pt x="6013" y="12382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11" name="Google Shape;811;p53"/>
            <p:cNvSpPr/>
            <p:nvPr/>
          </p:nvSpPr>
          <p:spPr>
            <a:xfrm>
              <a:off x="5803516" y="3708175"/>
              <a:ext cx="253612" cy="553963"/>
            </a:xfrm>
            <a:custGeom>
              <a:avLst/>
              <a:gdLst/>
              <a:ahLst/>
              <a:cxnLst/>
              <a:rect l="l" t="t" r="r" b="b"/>
              <a:pathLst>
                <a:path w="253612" h="553963" extrusionOk="0">
                  <a:moveTo>
                    <a:pt x="181386" y="6572"/>
                  </a:moveTo>
                  <a:lnTo>
                    <a:pt x="224731" y="93726"/>
                  </a:lnTo>
                  <a:cubicBezTo>
                    <a:pt x="224731" y="93726"/>
                    <a:pt x="291270" y="190690"/>
                    <a:pt x="222355" y="439960"/>
                  </a:cubicBezTo>
                  <a:lnTo>
                    <a:pt x="235187" y="516922"/>
                  </a:lnTo>
                  <a:cubicBezTo>
                    <a:pt x="235187" y="516922"/>
                    <a:pt x="105532" y="600265"/>
                    <a:pt x="18746" y="516922"/>
                  </a:cubicBezTo>
                  <a:cubicBezTo>
                    <a:pt x="18746" y="516922"/>
                    <a:pt x="-11291" y="286512"/>
                    <a:pt x="4678" y="180308"/>
                  </a:cubicBezTo>
                  <a:cubicBezTo>
                    <a:pt x="13613" y="119272"/>
                    <a:pt x="27121" y="59007"/>
                    <a:pt x="45077" y="0"/>
                  </a:cubicBezTo>
                  <a:cubicBezTo>
                    <a:pt x="45077" y="0"/>
                    <a:pt x="66369" y="23527"/>
                    <a:pt x="175683" y="8001"/>
                  </a:cubicBezTo>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12" name="Google Shape;812;p53"/>
            <p:cNvSpPr/>
            <p:nvPr/>
          </p:nvSpPr>
          <p:spPr>
            <a:xfrm>
              <a:off x="5812662" y="3486508"/>
              <a:ext cx="71005" cy="74600"/>
            </a:xfrm>
            <a:custGeom>
              <a:avLst/>
              <a:gdLst/>
              <a:ahLst/>
              <a:cxnLst/>
              <a:rect l="l" t="t" r="r" b="b"/>
              <a:pathLst>
                <a:path w="71005" h="74600" extrusionOk="0">
                  <a:moveTo>
                    <a:pt x="71006" y="496"/>
                  </a:moveTo>
                  <a:cubicBezTo>
                    <a:pt x="71006" y="496"/>
                    <a:pt x="36596" y="-10077"/>
                    <a:pt x="0" y="66409"/>
                  </a:cubicBezTo>
                  <a:lnTo>
                    <a:pt x="13688" y="74600"/>
                  </a:lnTo>
                  <a:cubicBezTo>
                    <a:pt x="13688" y="74600"/>
                    <a:pt x="49714" y="20117"/>
                    <a:pt x="71006" y="49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13" name="Google Shape;813;p53"/>
            <p:cNvSpPr/>
            <p:nvPr/>
          </p:nvSpPr>
          <p:spPr>
            <a:xfrm>
              <a:off x="5614947" y="3815235"/>
              <a:ext cx="254367" cy="147732"/>
            </a:xfrm>
            <a:custGeom>
              <a:avLst/>
              <a:gdLst/>
              <a:ahLst/>
              <a:cxnLst/>
              <a:rect l="l" t="t" r="r" b="b"/>
              <a:pathLst>
                <a:path w="254367" h="147732" extrusionOk="0">
                  <a:moveTo>
                    <a:pt x="0" y="86201"/>
                  </a:moveTo>
                  <a:lnTo>
                    <a:pt x="148096" y="0"/>
                  </a:lnTo>
                  <a:lnTo>
                    <a:pt x="254368" y="61436"/>
                  </a:lnTo>
                  <a:lnTo>
                    <a:pt x="106272" y="147733"/>
                  </a:lnTo>
                  <a:lnTo>
                    <a:pt x="0" y="862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14" name="Google Shape;814;p53"/>
            <p:cNvSpPr/>
            <p:nvPr/>
          </p:nvSpPr>
          <p:spPr>
            <a:xfrm>
              <a:off x="5694413" y="3821487"/>
              <a:ext cx="53706" cy="44771"/>
            </a:xfrm>
            <a:custGeom>
              <a:avLst/>
              <a:gdLst/>
              <a:ahLst/>
              <a:cxnLst/>
              <a:rect l="l" t="t" r="r" b="b"/>
              <a:pathLst>
                <a:path w="53706" h="44771" extrusionOk="0">
                  <a:moveTo>
                    <a:pt x="49524" y="35"/>
                  </a:moveTo>
                  <a:cubicBezTo>
                    <a:pt x="40237" y="968"/>
                    <a:pt x="31254" y="3892"/>
                    <a:pt x="23194" y="8607"/>
                  </a:cubicBezTo>
                  <a:cubicBezTo>
                    <a:pt x="20228" y="11198"/>
                    <a:pt x="17053" y="13522"/>
                    <a:pt x="13688" y="15561"/>
                  </a:cubicBezTo>
                  <a:cubicBezTo>
                    <a:pt x="12262" y="16227"/>
                    <a:pt x="10836" y="17180"/>
                    <a:pt x="9315" y="17846"/>
                  </a:cubicBezTo>
                  <a:cubicBezTo>
                    <a:pt x="7053" y="18675"/>
                    <a:pt x="5000" y="20009"/>
                    <a:pt x="3327" y="21752"/>
                  </a:cubicBezTo>
                  <a:cubicBezTo>
                    <a:pt x="1673" y="24200"/>
                    <a:pt x="780" y="27086"/>
                    <a:pt x="760" y="30038"/>
                  </a:cubicBezTo>
                  <a:cubicBezTo>
                    <a:pt x="0" y="33572"/>
                    <a:pt x="-190" y="37211"/>
                    <a:pt x="190" y="40802"/>
                  </a:cubicBezTo>
                  <a:cubicBezTo>
                    <a:pt x="1521" y="46136"/>
                    <a:pt x="7034" y="45660"/>
                    <a:pt x="9696" y="41945"/>
                  </a:cubicBezTo>
                  <a:cubicBezTo>
                    <a:pt x="11141" y="40088"/>
                    <a:pt x="11968" y="37821"/>
                    <a:pt x="12072" y="35468"/>
                  </a:cubicBezTo>
                  <a:cubicBezTo>
                    <a:pt x="12234" y="30905"/>
                    <a:pt x="14562" y="26686"/>
                    <a:pt x="18346" y="24133"/>
                  </a:cubicBezTo>
                  <a:lnTo>
                    <a:pt x="53706" y="2130"/>
                  </a:lnTo>
                  <a:cubicBezTo>
                    <a:pt x="52870" y="644"/>
                    <a:pt x="51216" y="-184"/>
                    <a:pt x="49524" y="3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15" name="Google Shape;815;p53"/>
            <p:cNvSpPr/>
            <p:nvPr/>
          </p:nvSpPr>
          <p:spPr>
            <a:xfrm>
              <a:off x="5775008" y="3530248"/>
              <a:ext cx="253611" cy="322722"/>
            </a:xfrm>
            <a:custGeom>
              <a:avLst/>
              <a:gdLst/>
              <a:ahLst/>
              <a:cxnLst/>
              <a:rect l="l" t="t" r="r" b="b"/>
              <a:pathLst>
                <a:path w="253611" h="322722" extrusionOk="0">
                  <a:moveTo>
                    <a:pt x="250673" y="25527"/>
                  </a:moveTo>
                  <a:cubicBezTo>
                    <a:pt x="245826" y="5334"/>
                    <a:pt x="230046" y="11811"/>
                    <a:pt x="216453" y="0"/>
                  </a:cubicBezTo>
                  <a:cubicBezTo>
                    <a:pt x="184990" y="44672"/>
                    <a:pt x="205902" y="165449"/>
                    <a:pt x="210180" y="178308"/>
                  </a:cubicBezTo>
                  <a:lnTo>
                    <a:pt x="89270" y="255556"/>
                  </a:lnTo>
                  <a:lnTo>
                    <a:pt x="89270" y="255556"/>
                  </a:lnTo>
                  <a:lnTo>
                    <a:pt x="81095" y="260604"/>
                  </a:lnTo>
                  <a:cubicBezTo>
                    <a:pt x="67331" y="269662"/>
                    <a:pt x="52131" y="276301"/>
                    <a:pt x="36134" y="280225"/>
                  </a:cubicBezTo>
                  <a:cubicBezTo>
                    <a:pt x="24062" y="281654"/>
                    <a:pt x="17788" y="298704"/>
                    <a:pt x="4860" y="300228"/>
                  </a:cubicBezTo>
                  <a:cubicBezTo>
                    <a:pt x="2075" y="300333"/>
                    <a:pt x="-92" y="302666"/>
                    <a:pt x="3" y="305457"/>
                  </a:cubicBezTo>
                  <a:cubicBezTo>
                    <a:pt x="51" y="306753"/>
                    <a:pt x="602" y="307991"/>
                    <a:pt x="1533" y="308896"/>
                  </a:cubicBezTo>
                  <a:cubicBezTo>
                    <a:pt x="6667" y="313849"/>
                    <a:pt x="20545" y="309753"/>
                    <a:pt x="30050" y="298704"/>
                  </a:cubicBezTo>
                  <a:cubicBezTo>
                    <a:pt x="30002" y="298952"/>
                    <a:pt x="30002" y="299218"/>
                    <a:pt x="30050" y="299466"/>
                  </a:cubicBezTo>
                  <a:cubicBezTo>
                    <a:pt x="30202" y="303057"/>
                    <a:pt x="32227" y="306314"/>
                    <a:pt x="35373" y="308038"/>
                  </a:cubicBezTo>
                  <a:cubicBezTo>
                    <a:pt x="36067" y="308458"/>
                    <a:pt x="36846" y="308724"/>
                    <a:pt x="37655" y="308800"/>
                  </a:cubicBezTo>
                  <a:cubicBezTo>
                    <a:pt x="37655" y="309610"/>
                    <a:pt x="37883" y="310401"/>
                    <a:pt x="38320" y="311087"/>
                  </a:cubicBezTo>
                  <a:cubicBezTo>
                    <a:pt x="39708" y="313925"/>
                    <a:pt x="42417" y="315887"/>
                    <a:pt x="45544" y="316325"/>
                  </a:cubicBezTo>
                  <a:lnTo>
                    <a:pt x="45544" y="316325"/>
                  </a:lnTo>
                  <a:cubicBezTo>
                    <a:pt x="46941" y="320335"/>
                    <a:pt x="50820" y="322945"/>
                    <a:pt x="55050" y="322707"/>
                  </a:cubicBezTo>
                  <a:cubicBezTo>
                    <a:pt x="57825" y="322564"/>
                    <a:pt x="60439" y="321373"/>
                    <a:pt x="62369" y="319373"/>
                  </a:cubicBezTo>
                  <a:cubicBezTo>
                    <a:pt x="72682" y="315430"/>
                    <a:pt x="81789" y="308867"/>
                    <a:pt x="88794" y="300323"/>
                  </a:cubicBezTo>
                  <a:cubicBezTo>
                    <a:pt x="94982" y="293875"/>
                    <a:pt x="101522" y="287769"/>
                    <a:pt x="108375" y="282035"/>
                  </a:cubicBezTo>
                  <a:cubicBezTo>
                    <a:pt x="141170" y="267843"/>
                    <a:pt x="239552" y="225742"/>
                    <a:pt x="243924" y="219742"/>
                  </a:cubicBezTo>
                  <a:cubicBezTo>
                    <a:pt x="250768" y="210693"/>
                    <a:pt x="257707" y="54102"/>
                    <a:pt x="250673" y="25527"/>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16" name="Google Shape;816;p53"/>
            <p:cNvSpPr/>
            <p:nvPr/>
          </p:nvSpPr>
          <p:spPr>
            <a:xfrm>
              <a:off x="5965891" y="3514431"/>
              <a:ext cx="72720" cy="103595"/>
            </a:xfrm>
            <a:custGeom>
              <a:avLst/>
              <a:gdLst/>
              <a:ahLst/>
              <a:cxnLst/>
              <a:rect l="l" t="t" r="r" b="b"/>
              <a:pathLst>
                <a:path w="72720" h="103595" extrusionOk="0">
                  <a:moveTo>
                    <a:pt x="70816" y="95541"/>
                  </a:moveTo>
                  <a:cubicBezTo>
                    <a:pt x="70816" y="95541"/>
                    <a:pt x="32129" y="112876"/>
                    <a:pt x="0" y="96684"/>
                  </a:cubicBezTo>
                  <a:lnTo>
                    <a:pt x="4658" y="36009"/>
                  </a:lnTo>
                  <a:cubicBezTo>
                    <a:pt x="4658" y="36009"/>
                    <a:pt x="5133" y="3434"/>
                    <a:pt x="34125" y="195"/>
                  </a:cubicBezTo>
                  <a:cubicBezTo>
                    <a:pt x="63117" y="-3043"/>
                    <a:pt x="78325" y="34200"/>
                    <a:pt x="70816" y="95541"/>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817" name="Google Shape;817;p53"/>
            <p:cNvGrpSpPr/>
            <p:nvPr/>
          </p:nvGrpSpPr>
          <p:grpSpPr>
            <a:xfrm flipH="1">
              <a:off x="2865276" y="3434799"/>
              <a:ext cx="598186" cy="1340314"/>
              <a:chOff x="4210728" y="4525714"/>
              <a:chExt cx="546438" cy="1224366"/>
            </a:xfrm>
          </p:grpSpPr>
          <p:sp>
            <p:nvSpPr>
              <p:cNvPr id="818" name="Google Shape;818;p53"/>
              <p:cNvSpPr/>
              <p:nvPr/>
            </p:nvSpPr>
            <p:spPr>
              <a:xfrm>
                <a:off x="4672107" y="4726590"/>
                <a:ext cx="85002" cy="305847"/>
              </a:xfrm>
              <a:custGeom>
                <a:avLst/>
                <a:gdLst/>
                <a:ahLst/>
                <a:cxnLst/>
                <a:rect l="l" t="t" r="r" b="b"/>
                <a:pathLst>
                  <a:path w="85002" h="305847" extrusionOk="0">
                    <a:moveTo>
                      <a:pt x="18764" y="0"/>
                    </a:moveTo>
                    <a:cubicBezTo>
                      <a:pt x="37814" y="5429"/>
                      <a:pt x="48482" y="26289"/>
                      <a:pt x="65056" y="70961"/>
                    </a:cubicBezTo>
                    <a:cubicBezTo>
                      <a:pt x="78848" y="111490"/>
                      <a:pt x="85582" y="154076"/>
                      <a:pt x="84963" y="196882"/>
                    </a:cubicBezTo>
                    <a:cubicBezTo>
                      <a:pt x="79629" y="238982"/>
                      <a:pt x="62198" y="271748"/>
                      <a:pt x="20098" y="305848"/>
                    </a:cubicBezTo>
                    <a:lnTo>
                      <a:pt x="0" y="268986"/>
                    </a:lnTo>
                    <a:cubicBezTo>
                      <a:pt x="0" y="268986"/>
                      <a:pt x="41243" y="232600"/>
                      <a:pt x="45434" y="190500"/>
                    </a:cubicBezTo>
                    <a:cubicBezTo>
                      <a:pt x="47815" y="166878"/>
                      <a:pt x="20098" y="87249"/>
                      <a:pt x="20098" y="85058"/>
                    </a:cubicBezTo>
                    <a:cubicBezTo>
                      <a:pt x="20098" y="82867"/>
                      <a:pt x="18764" y="0"/>
                      <a:pt x="18764"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19" name="Google Shape;819;p53"/>
              <p:cNvSpPr/>
              <p:nvPr/>
            </p:nvSpPr>
            <p:spPr>
              <a:xfrm>
                <a:off x="4408366" y="5679962"/>
                <a:ext cx="123900" cy="70118"/>
              </a:xfrm>
              <a:custGeom>
                <a:avLst/>
                <a:gdLst/>
                <a:ahLst/>
                <a:cxnLst/>
                <a:rect l="l" t="t" r="r" b="b"/>
                <a:pathLst>
                  <a:path w="123900" h="70118" extrusionOk="0">
                    <a:moveTo>
                      <a:pt x="117628" y="16845"/>
                    </a:moveTo>
                    <a:cubicBezTo>
                      <a:pt x="104783" y="20750"/>
                      <a:pt x="90877" y="18874"/>
                      <a:pt x="79528" y="11701"/>
                    </a:cubicBezTo>
                    <a:cubicBezTo>
                      <a:pt x="69241" y="11701"/>
                      <a:pt x="8757" y="-12016"/>
                      <a:pt x="1137" y="8082"/>
                    </a:cubicBezTo>
                    <a:cubicBezTo>
                      <a:pt x="-5531" y="25703"/>
                      <a:pt x="18758" y="42086"/>
                      <a:pt x="31617" y="45229"/>
                    </a:cubicBezTo>
                    <a:cubicBezTo>
                      <a:pt x="60192" y="51992"/>
                      <a:pt x="80766" y="66089"/>
                      <a:pt x="92196" y="68470"/>
                    </a:cubicBezTo>
                    <a:cubicBezTo>
                      <a:pt x="100966" y="71585"/>
                      <a:pt x="110703" y="70232"/>
                      <a:pt x="118294" y="64851"/>
                    </a:cubicBezTo>
                    <a:cubicBezTo>
                      <a:pt x="126200" y="56850"/>
                      <a:pt x="125533" y="27322"/>
                      <a:pt x="117628" y="16845"/>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20" name="Google Shape;820;p53"/>
              <p:cNvSpPr/>
              <p:nvPr/>
            </p:nvSpPr>
            <p:spPr>
              <a:xfrm>
                <a:off x="4408245" y="5691663"/>
                <a:ext cx="121939" cy="58416"/>
              </a:xfrm>
              <a:custGeom>
                <a:avLst/>
                <a:gdLst/>
                <a:ahLst/>
                <a:cxnLst/>
                <a:rect l="l" t="t" r="r" b="b"/>
                <a:pathLst>
                  <a:path w="121939" h="58416" extrusionOk="0">
                    <a:moveTo>
                      <a:pt x="92127" y="51911"/>
                    </a:moveTo>
                    <a:cubicBezTo>
                      <a:pt x="80697" y="49530"/>
                      <a:pt x="59837" y="35433"/>
                      <a:pt x="31548" y="28575"/>
                    </a:cubicBezTo>
                    <a:cubicBezTo>
                      <a:pt x="20784" y="26003"/>
                      <a:pt x="2020" y="14097"/>
                      <a:pt x="210" y="0"/>
                    </a:cubicBezTo>
                    <a:cubicBezTo>
                      <a:pt x="-2361" y="16193"/>
                      <a:pt x="19260" y="30575"/>
                      <a:pt x="31548" y="33528"/>
                    </a:cubicBezTo>
                    <a:cubicBezTo>
                      <a:pt x="60123" y="40291"/>
                      <a:pt x="80697" y="54388"/>
                      <a:pt x="92127" y="56769"/>
                    </a:cubicBezTo>
                    <a:cubicBezTo>
                      <a:pt x="100896" y="59884"/>
                      <a:pt x="110634" y="58531"/>
                      <a:pt x="118225" y="53150"/>
                    </a:cubicBezTo>
                    <a:cubicBezTo>
                      <a:pt x="119933" y="51188"/>
                      <a:pt x="121200" y="48882"/>
                      <a:pt x="121940" y="46387"/>
                    </a:cubicBezTo>
                    <a:cubicBezTo>
                      <a:pt x="113425" y="52816"/>
                      <a:pt x="102380" y="54864"/>
                      <a:pt x="92127" y="51911"/>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21" name="Google Shape;821;p53"/>
              <p:cNvSpPr/>
              <p:nvPr/>
            </p:nvSpPr>
            <p:spPr>
              <a:xfrm>
                <a:off x="4566152" y="5600798"/>
                <a:ext cx="119416" cy="67472"/>
              </a:xfrm>
              <a:custGeom>
                <a:avLst/>
                <a:gdLst/>
                <a:ahLst/>
                <a:cxnLst/>
                <a:rect l="l" t="t" r="r" b="b"/>
                <a:pathLst>
                  <a:path w="119416" h="67472" extrusionOk="0">
                    <a:moveTo>
                      <a:pt x="113384" y="16189"/>
                    </a:moveTo>
                    <a:cubicBezTo>
                      <a:pt x="102146" y="20047"/>
                      <a:pt x="89728" y="18161"/>
                      <a:pt x="80142" y="11141"/>
                    </a:cubicBezTo>
                    <a:cubicBezTo>
                      <a:pt x="70617" y="11141"/>
                      <a:pt x="8419" y="-11529"/>
                      <a:pt x="1085" y="7807"/>
                    </a:cubicBezTo>
                    <a:cubicBezTo>
                      <a:pt x="-5297" y="24762"/>
                      <a:pt x="18039" y="40383"/>
                      <a:pt x="30422" y="43431"/>
                    </a:cubicBezTo>
                    <a:cubicBezTo>
                      <a:pt x="57663" y="50003"/>
                      <a:pt x="78047" y="63624"/>
                      <a:pt x="88715" y="65910"/>
                    </a:cubicBezTo>
                    <a:cubicBezTo>
                      <a:pt x="97172" y="68882"/>
                      <a:pt x="106547" y="67567"/>
                      <a:pt x="113861" y="62385"/>
                    </a:cubicBezTo>
                    <a:cubicBezTo>
                      <a:pt x="121671" y="54670"/>
                      <a:pt x="121004" y="26286"/>
                      <a:pt x="113384" y="16189"/>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22" name="Google Shape;822;p53"/>
              <p:cNvSpPr/>
              <p:nvPr/>
            </p:nvSpPr>
            <p:spPr>
              <a:xfrm>
                <a:off x="4566197" y="5611939"/>
                <a:ext cx="117340" cy="56332"/>
              </a:xfrm>
              <a:custGeom>
                <a:avLst/>
                <a:gdLst/>
                <a:ahLst/>
                <a:cxnLst/>
                <a:rect l="l" t="t" r="r" b="b"/>
                <a:pathLst>
                  <a:path w="117340" h="56332" extrusionOk="0">
                    <a:moveTo>
                      <a:pt x="88670" y="50102"/>
                    </a:moveTo>
                    <a:cubicBezTo>
                      <a:pt x="77717" y="47720"/>
                      <a:pt x="57619" y="34195"/>
                      <a:pt x="30377" y="27622"/>
                    </a:cubicBezTo>
                    <a:cubicBezTo>
                      <a:pt x="19995" y="25051"/>
                      <a:pt x="1802" y="13621"/>
                      <a:pt x="183" y="0"/>
                    </a:cubicBezTo>
                    <a:cubicBezTo>
                      <a:pt x="-2198" y="15621"/>
                      <a:pt x="19233" y="29528"/>
                      <a:pt x="30377" y="32290"/>
                    </a:cubicBezTo>
                    <a:cubicBezTo>
                      <a:pt x="57619" y="38862"/>
                      <a:pt x="78002" y="52483"/>
                      <a:pt x="88670" y="54769"/>
                    </a:cubicBezTo>
                    <a:cubicBezTo>
                      <a:pt x="97128" y="57741"/>
                      <a:pt x="106503" y="56426"/>
                      <a:pt x="113816" y="51245"/>
                    </a:cubicBezTo>
                    <a:cubicBezTo>
                      <a:pt x="115496" y="49368"/>
                      <a:pt x="116703" y="47111"/>
                      <a:pt x="117341" y="44672"/>
                    </a:cubicBezTo>
                    <a:cubicBezTo>
                      <a:pt x="109187" y="50930"/>
                      <a:pt x="98547" y="52940"/>
                      <a:pt x="88670" y="50102"/>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23" name="Google Shape;823;p53"/>
              <p:cNvSpPr/>
              <p:nvPr/>
            </p:nvSpPr>
            <p:spPr>
              <a:xfrm>
                <a:off x="4483409" y="4968525"/>
                <a:ext cx="238054" cy="732926"/>
              </a:xfrm>
              <a:custGeom>
                <a:avLst/>
                <a:gdLst/>
                <a:ahLst/>
                <a:cxnLst/>
                <a:rect l="l" t="t" r="r" b="b"/>
                <a:pathLst>
                  <a:path w="238054" h="732926" extrusionOk="0">
                    <a:moveTo>
                      <a:pt x="216416" y="495014"/>
                    </a:moveTo>
                    <a:cubicBezTo>
                      <a:pt x="216443" y="471802"/>
                      <a:pt x="212447" y="448761"/>
                      <a:pt x="204605" y="426911"/>
                    </a:cubicBezTo>
                    <a:cubicBezTo>
                      <a:pt x="204605" y="426911"/>
                      <a:pt x="212415" y="333661"/>
                      <a:pt x="218416" y="272415"/>
                    </a:cubicBezTo>
                    <a:cubicBezTo>
                      <a:pt x="227179" y="182118"/>
                      <a:pt x="241086" y="173164"/>
                      <a:pt x="237466" y="118300"/>
                    </a:cubicBezTo>
                    <a:cubicBezTo>
                      <a:pt x="233847" y="67437"/>
                      <a:pt x="204891" y="34480"/>
                      <a:pt x="197366" y="0"/>
                    </a:cubicBezTo>
                    <a:lnTo>
                      <a:pt x="50014" y="11621"/>
                    </a:lnTo>
                    <a:cubicBezTo>
                      <a:pt x="50014" y="11621"/>
                      <a:pt x="37155" y="53435"/>
                      <a:pt x="20582" y="136684"/>
                    </a:cubicBezTo>
                    <a:cubicBezTo>
                      <a:pt x="4008" y="219932"/>
                      <a:pt x="2865" y="318897"/>
                      <a:pt x="4199" y="449961"/>
                    </a:cubicBezTo>
                    <a:cubicBezTo>
                      <a:pt x="4199" y="483775"/>
                      <a:pt x="-1516" y="513112"/>
                      <a:pt x="389" y="597313"/>
                    </a:cubicBezTo>
                    <a:cubicBezTo>
                      <a:pt x="1722" y="653891"/>
                      <a:pt x="4961" y="723233"/>
                      <a:pt x="4961" y="723233"/>
                    </a:cubicBezTo>
                    <a:cubicBezTo>
                      <a:pt x="26487" y="741712"/>
                      <a:pt x="41442" y="728091"/>
                      <a:pt x="41442" y="728091"/>
                    </a:cubicBezTo>
                    <a:cubicBezTo>
                      <a:pt x="41442" y="728091"/>
                      <a:pt x="79542" y="560451"/>
                      <a:pt x="84780" y="521970"/>
                    </a:cubicBezTo>
                    <a:cubicBezTo>
                      <a:pt x="88780" y="500682"/>
                      <a:pt x="87003" y="478707"/>
                      <a:pt x="79637" y="458343"/>
                    </a:cubicBezTo>
                    <a:cubicBezTo>
                      <a:pt x="79637" y="458343"/>
                      <a:pt x="90686" y="405670"/>
                      <a:pt x="98687" y="364236"/>
                    </a:cubicBezTo>
                    <a:cubicBezTo>
                      <a:pt x="108212" y="313658"/>
                      <a:pt x="133453" y="204502"/>
                      <a:pt x="133453" y="204502"/>
                    </a:cubicBezTo>
                    <a:cubicBezTo>
                      <a:pt x="133453" y="204502"/>
                      <a:pt x="129167" y="372237"/>
                      <a:pt x="136501" y="405289"/>
                    </a:cubicBezTo>
                    <a:cubicBezTo>
                      <a:pt x="143835" y="438340"/>
                      <a:pt x="145074" y="467106"/>
                      <a:pt x="151360" y="512064"/>
                    </a:cubicBezTo>
                    <a:cubicBezTo>
                      <a:pt x="158885" y="566356"/>
                      <a:pt x="162314" y="645890"/>
                      <a:pt x="162314" y="645890"/>
                    </a:cubicBezTo>
                    <a:cubicBezTo>
                      <a:pt x="184793" y="660178"/>
                      <a:pt x="194794" y="649224"/>
                      <a:pt x="194794" y="649224"/>
                    </a:cubicBezTo>
                    <a:cubicBezTo>
                      <a:pt x="194794" y="649224"/>
                      <a:pt x="216416" y="542544"/>
                      <a:pt x="216416" y="49501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24" name="Google Shape;824;p53"/>
              <p:cNvSpPr/>
              <p:nvPr/>
            </p:nvSpPr>
            <p:spPr>
              <a:xfrm>
                <a:off x="4484426" y="4968525"/>
                <a:ext cx="236925" cy="409866"/>
              </a:xfrm>
              <a:custGeom>
                <a:avLst/>
                <a:gdLst/>
                <a:ahLst/>
                <a:cxnLst/>
                <a:rect l="l" t="t" r="r" b="b"/>
                <a:pathLst>
                  <a:path w="236925" h="409866" extrusionOk="0">
                    <a:moveTo>
                      <a:pt x="195968" y="0"/>
                    </a:moveTo>
                    <a:cubicBezTo>
                      <a:pt x="211399" y="15812"/>
                      <a:pt x="236926" y="63913"/>
                      <a:pt x="236926" y="136684"/>
                    </a:cubicBezTo>
                    <a:cubicBezTo>
                      <a:pt x="236926" y="218599"/>
                      <a:pt x="225020" y="202025"/>
                      <a:pt x="219305" y="292227"/>
                    </a:cubicBezTo>
                    <a:lnTo>
                      <a:pt x="213590" y="382429"/>
                    </a:lnTo>
                    <a:cubicBezTo>
                      <a:pt x="213590" y="382429"/>
                      <a:pt x="90431" y="441198"/>
                      <a:pt x="2611" y="386715"/>
                    </a:cubicBezTo>
                    <a:cubicBezTo>
                      <a:pt x="-5200" y="369665"/>
                      <a:pt x="5564" y="179927"/>
                      <a:pt x="20994" y="112490"/>
                    </a:cubicBezTo>
                    <a:cubicBezTo>
                      <a:pt x="36425" y="45053"/>
                      <a:pt x="46997" y="12002"/>
                      <a:pt x="46997" y="12002"/>
                    </a:cubicBezTo>
                    <a:cubicBezTo>
                      <a:pt x="46997" y="12002"/>
                      <a:pt x="160250" y="42577"/>
                      <a:pt x="195968"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25" name="Google Shape;825;p53"/>
              <p:cNvSpPr/>
              <p:nvPr/>
            </p:nvSpPr>
            <p:spPr>
              <a:xfrm>
                <a:off x="4531702" y="4525767"/>
                <a:ext cx="160521" cy="258577"/>
              </a:xfrm>
              <a:custGeom>
                <a:avLst/>
                <a:gdLst/>
                <a:ahLst/>
                <a:cxnLst/>
                <a:rect l="l" t="t" r="r" b="b"/>
                <a:pathLst>
                  <a:path w="160521" h="258577" extrusionOk="0">
                    <a:moveTo>
                      <a:pt x="150502" y="199966"/>
                    </a:moveTo>
                    <a:cubicBezTo>
                      <a:pt x="119070" y="198061"/>
                      <a:pt x="116022" y="203299"/>
                      <a:pt x="113545" y="192155"/>
                    </a:cubicBezTo>
                    <a:cubicBezTo>
                      <a:pt x="112688" y="188155"/>
                      <a:pt x="110878" y="160532"/>
                      <a:pt x="110878" y="160532"/>
                    </a:cubicBezTo>
                    <a:cubicBezTo>
                      <a:pt x="113780" y="156846"/>
                      <a:pt x="116422" y="152960"/>
                      <a:pt x="118784" y="148912"/>
                    </a:cubicBezTo>
                    <a:cubicBezTo>
                      <a:pt x="140167" y="136015"/>
                      <a:pt x="154268" y="113831"/>
                      <a:pt x="156884" y="88999"/>
                    </a:cubicBezTo>
                    <a:cubicBezTo>
                      <a:pt x="161490" y="44708"/>
                      <a:pt x="129348" y="5065"/>
                      <a:pt x="85065" y="417"/>
                    </a:cubicBezTo>
                    <a:cubicBezTo>
                      <a:pt x="43441" y="-3869"/>
                      <a:pt x="12771" y="25373"/>
                      <a:pt x="4579" y="65568"/>
                    </a:cubicBezTo>
                    <a:cubicBezTo>
                      <a:pt x="198" y="85380"/>
                      <a:pt x="-4374" y="125861"/>
                      <a:pt x="8008" y="158341"/>
                    </a:cubicBezTo>
                    <a:cubicBezTo>
                      <a:pt x="14961" y="176725"/>
                      <a:pt x="21438" y="189583"/>
                      <a:pt x="38012" y="188917"/>
                    </a:cubicBezTo>
                    <a:cubicBezTo>
                      <a:pt x="43543" y="188422"/>
                      <a:pt x="49023" y="187469"/>
                      <a:pt x="54395" y="186059"/>
                    </a:cubicBezTo>
                    <a:cubicBezTo>
                      <a:pt x="55283" y="193679"/>
                      <a:pt x="55602" y="201347"/>
                      <a:pt x="55347" y="209015"/>
                    </a:cubicBezTo>
                    <a:cubicBezTo>
                      <a:pt x="55347" y="217111"/>
                      <a:pt x="56300" y="221111"/>
                      <a:pt x="40488" y="230827"/>
                    </a:cubicBezTo>
                    <a:cubicBezTo>
                      <a:pt x="24677" y="240542"/>
                      <a:pt x="64301" y="260354"/>
                      <a:pt x="90114" y="258449"/>
                    </a:cubicBezTo>
                    <a:cubicBezTo>
                      <a:pt x="115927" y="256544"/>
                      <a:pt x="144883" y="240923"/>
                      <a:pt x="152883" y="224255"/>
                    </a:cubicBezTo>
                    <a:cubicBezTo>
                      <a:pt x="161646" y="205586"/>
                      <a:pt x="165266" y="200823"/>
                      <a:pt x="150502" y="199966"/>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26" name="Google Shape;826;p53"/>
              <p:cNvSpPr/>
              <p:nvPr/>
            </p:nvSpPr>
            <p:spPr>
              <a:xfrm>
                <a:off x="4695825" y="4756088"/>
                <a:ext cx="61341" cy="108805"/>
              </a:xfrm>
              <a:custGeom>
                <a:avLst/>
                <a:gdLst/>
                <a:ahLst/>
                <a:cxnLst/>
                <a:rect l="l" t="t" r="r" b="b"/>
                <a:pathLst>
                  <a:path w="61341" h="108805" extrusionOk="0">
                    <a:moveTo>
                      <a:pt x="9525" y="108806"/>
                    </a:moveTo>
                    <a:cubicBezTo>
                      <a:pt x="9525" y="108806"/>
                      <a:pt x="45053" y="100805"/>
                      <a:pt x="61341" y="84993"/>
                    </a:cubicBezTo>
                    <a:cubicBezTo>
                      <a:pt x="61341" y="84993"/>
                      <a:pt x="40196" y="18318"/>
                      <a:pt x="26670" y="1745"/>
                    </a:cubicBezTo>
                    <a:cubicBezTo>
                      <a:pt x="13144" y="-14829"/>
                      <a:pt x="0" y="92137"/>
                      <a:pt x="0" y="9213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27" name="Google Shape;827;p53"/>
              <p:cNvSpPr/>
              <p:nvPr/>
            </p:nvSpPr>
            <p:spPr>
              <a:xfrm>
                <a:off x="4523612" y="4724507"/>
                <a:ext cx="191546" cy="273865"/>
              </a:xfrm>
              <a:custGeom>
                <a:avLst/>
                <a:gdLst/>
                <a:ahLst/>
                <a:cxnLst/>
                <a:rect l="l" t="t" r="r" b="b"/>
                <a:pathLst>
                  <a:path w="191546" h="273865" extrusionOk="0">
                    <a:moveTo>
                      <a:pt x="127349" y="560"/>
                    </a:moveTo>
                    <a:cubicBezTo>
                      <a:pt x="133160" y="7799"/>
                      <a:pt x="133826" y="16847"/>
                      <a:pt x="111443" y="22562"/>
                    </a:cubicBezTo>
                    <a:cubicBezTo>
                      <a:pt x="95161" y="27192"/>
                      <a:pt x="77760" y="25839"/>
                      <a:pt x="62389" y="18753"/>
                    </a:cubicBezTo>
                    <a:cubicBezTo>
                      <a:pt x="44747" y="26210"/>
                      <a:pt x="27792" y="35202"/>
                      <a:pt x="11716" y="45613"/>
                    </a:cubicBezTo>
                    <a:cubicBezTo>
                      <a:pt x="-7334" y="108478"/>
                      <a:pt x="8001" y="116574"/>
                      <a:pt x="0" y="161628"/>
                    </a:cubicBezTo>
                    <a:cubicBezTo>
                      <a:pt x="3143" y="184297"/>
                      <a:pt x="6858" y="242780"/>
                      <a:pt x="7810" y="256020"/>
                    </a:cubicBezTo>
                    <a:cubicBezTo>
                      <a:pt x="50578" y="285929"/>
                      <a:pt x="137350" y="275737"/>
                      <a:pt x="156781" y="244019"/>
                    </a:cubicBezTo>
                    <a:cubicBezTo>
                      <a:pt x="157130" y="233455"/>
                      <a:pt x="158116" y="222930"/>
                      <a:pt x="159734" y="212491"/>
                    </a:cubicBezTo>
                    <a:cubicBezTo>
                      <a:pt x="180118" y="136862"/>
                      <a:pt x="196025" y="117241"/>
                      <a:pt x="190405" y="60091"/>
                    </a:cubicBezTo>
                    <a:cubicBezTo>
                      <a:pt x="187166" y="27515"/>
                      <a:pt x="184595" y="11132"/>
                      <a:pt x="167259" y="2369"/>
                    </a:cubicBezTo>
                    <a:cubicBezTo>
                      <a:pt x="154092" y="26"/>
                      <a:pt x="140675" y="-583"/>
                      <a:pt x="127349" y="56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28" name="Google Shape;828;p53"/>
              <p:cNvSpPr/>
              <p:nvPr/>
            </p:nvSpPr>
            <p:spPr>
              <a:xfrm>
                <a:off x="4210728" y="4780936"/>
                <a:ext cx="368747" cy="265455"/>
              </a:xfrm>
              <a:custGeom>
                <a:avLst/>
                <a:gdLst/>
                <a:ahLst/>
                <a:cxnLst/>
                <a:rect l="l" t="t" r="r" b="b"/>
                <a:pathLst>
                  <a:path w="368747" h="265455" extrusionOk="0">
                    <a:moveTo>
                      <a:pt x="47613" y="190066"/>
                    </a:moveTo>
                    <a:cubicBezTo>
                      <a:pt x="57313" y="192152"/>
                      <a:pt x="66860" y="194885"/>
                      <a:pt x="76188" y="198257"/>
                    </a:cubicBezTo>
                    <a:cubicBezTo>
                      <a:pt x="84940" y="202858"/>
                      <a:pt x="94355" y="206077"/>
                      <a:pt x="104097" y="207782"/>
                    </a:cubicBezTo>
                    <a:cubicBezTo>
                      <a:pt x="114574" y="209402"/>
                      <a:pt x="130957" y="203972"/>
                      <a:pt x="159246" y="190637"/>
                    </a:cubicBezTo>
                    <a:cubicBezTo>
                      <a:pt x="190224" y="174759"/>
                      <a:pt x="218251" y="153690"/>
                      <a:pt x="242114" y="128344"/>
                    </a:cubicBezTo>
                    <a:cubicBezTo>
                      <a:pt x="269228" y="96083"/>
                      <a:pt x="293451" y="61507"/>
                      <a:pt x="314504" y="24998"/>
                    </a:cubicBezTo>
                    <a:cubicBezTo>
                      <a:pt x="326791" y="2614"/>
                      <a:pt x="342317" y="-3006"/>
                      <a:pt x="355842" y="1375"/>
                    </a:cubicBezTo>
                    <a:cubicBezTo>
                      <a:pt x="372035" y="6710"/>
                      <a:pt x="374035" y="22807"/>
                      <a:pt x="355842" y="52906"/>
                    </a:cubicBezTo>
                    <a:cubicBezTo>
                      <a:pt x="332617" y="92225"/>
                      <a:pt x="304799" y="128639"/>
                      <a:pt x="272975" y="161396"/>
                    </a:cubicBezTo>
                    <a:cubicBezTo>
                      <a:pt x="247871" y="186503"/>
                      <a:pt x="218651" y="207115"/>
                      <a:pt x="186583" y="222356"/>
                    </a:cubicBezTo>
                    <a:cubicBezTo>
                      <a:pt x="163712" y="234252"/>
                      <a:pt x="139230" y="242758"/>
                      <a:pt x="113907" y="247597"/>
                    </a:cubicBezTo>
                    <a:cubicBezTo>
                      <a:pt x="105049" y="249502"/>
                      <a:pt x="99048" y="253216"/>
                      <a:pt x="82665" y="258932"/>
                    </a:cubicBezTo>
                    <a:cubicBezTo>
                      <a:pt x="66375" y="264856"/>
                      <a:pt x="48897" y="266790"/>
                      <a:pt x="31707" y="264551"/>
                    </a:cubicBezTo>
                    <a:cubicBezTo>
                      <a:pt x="17514" y="261789"/>
                      <a:pt x="12657" y="258550"/>
                      <a:pt x="12085" y="255026"/>
                    </a:cubicBezTo>
                    <a:cubicBezTo>
                      <a:pt x="11514" y="251502"/>
                      <a:pt x="14371" y="249025"/>
                      <a:pt x="21039" y="249502"/>
                    </a:cubicBezTo>
                    <a:cubicBezTo>
                      <a:pt x="31538" y="251169"/>
                      <a:pt x="42255" y="250912"/>
                      <a:pt x="52662" y="248740"/>
                    </a:cubicBezTo>
                    <a:cubicBezTo>
                      <a:pt x="52662" y="248740"/>
                      <a:pt x="37993" y="248264"/>
                      <a:pt x="29325" y="247216"/>
                    </a:cubicBezTo>
                    <a:cubicBezTo>
                      <a:pt x="21541" y="246368"/>
                      <a:pt x="13911" y="244444"/>
                      <a:pt x="6656" y="241501"/>
                    </a:cubicBezTo>
                    <a:cubicBezTo>
                      <a:pt x="-297" y="238548"/>
                      <a:pt x="-2869" y="227594"/>
                      <a:pt x="4179" y="227975"/>
                    </a:cubicBezTo>
                    <a:cubicBezTo>
                      <a:pt x="11228" y="228356"/>
                      <a:pt x="15990" y="230452"/>
                      <a:pt x="28944" y="231785"/>
                    </a:cubicBezTo>
                    <a:cubicBezTo>
                      <a:pt x="35778" y="232614"/>
                      <a:pt x="42685" y="232614"/>
                      <a:pt x="49518" y="231785"/>
                    </a:cubicBezTo>
                    <a:cubicBezTo>
                      <a:pt x="40949" y="230376"/>
                      <a:pt x="32508" y="228271"/>
                      <a:pt x="24277" y="225499"/>
                    </a:cubicBezTo>
                    <a:cubicBezTo>
                      <a:pt x="17463" y="223689"/>
                      <a:pt x="11333" y="219917"/>
                      <a:pt x="6656" y="214640"/>
                    </a:cubicBezTo>
                    <a:cubicBezTo>
                      <a:pt x="4275" y="211878"/>
                      <a:pt x="4941" y="205115"/>
                      <a:pt x="13228" y="206830"/>
                    </a:cubicBezTo>
                    <a:cubicBezTo>
                      <a:pt x="23208" y="210307"/>
                      <a:pt x="33569" y="212583"/>
                      <a:pt x="44089" y="213592"/>
                    </a:cubicBezTo>
                    <a:cubicBezTo>
                      <a:pt x="54662" y="213592"/>
                      <a:pt x="62187" y="212735"/>
                      <a:pt x="60853" y="211116"/>
                    </a:cubicBezTo>
                    <a:cubicBezTo>
                      <a:pt x="59520" y="209497"/>
                      <a:pt x="53233" y="209687"/>
                      <a:pt x="45232" y="205211"/>
                    </a:cubicBezTo>
                    <a:cubicBezTo>
                      <a:pt x="37231" y="200734"/>
                      <a:pt x="32469" y="192066"/>
                      <a:pt x="35707" y="187875"/>
                    </a:cubicBezTo>
                    <a:cubicBezTo>
                      <a:pt x="38946" y="183684"/>
                      <a:pt x="38946" y="186827"/>
                      <a:pt x="47613" y="190066"/>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29" name="Google Shape;829;p53"/>
              <p:cNvSpPr/>
              <p:nvPr/>
            </p:nvSpPr>
            <p:spPr>
              <a:xfrm>
                <a:off x="4484370" y="4765472"/>
                <a:ext cx="100785" cy="104755"/>
              </a:xfrm>
              <a:custGeom>
                <a:avLst/>
                <a:gdLst/>
                <a:ahLst/>
                <a:cxnLst/>
                <a:rect l="l" t="t" r="r" b="b"/>
                <a:pathLst>
                  <a:path w="100785" h="104755" extrusionOk="0">
                    <a:moveTo>
                      <a:pt x="65151" y="104756"/>
                    </a:moveTo>
                    <a:cubicBezTo>
                      <a:pt x="40403" y="101165"/>
                      <a:pt x="17516" y="89554"/>
                      <a:pt x="0" y="71704"/>
                    </a:cubicBezTo>
                    <a:lnTo>
                      <a:pt x="39433" y="17030"/>
                    </a:lnTo>
                    <a:cubicBezTo>
                      <a:pt x="39433" y="17030"/>
                      <a:pt x="61627" y="-10973"/>
                      <a:pt x="90964" y="4838"/>
                    </a:cubicBezTo>
                    <a:cubicBezTo>
                      <a:pt x="90964" y="4838"/>
                      <a:pt x="113062" y="7220"/>
                      <a:pt x="90964" y="53511"/>
                    </a:cubicBezTo>
                    <a:cubicBezTo>
                      <a:pt x="83445" y="71113"/>
                      <a:pt x="74824" y="88230"/>
                      <a:pt x="65151" y="10475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30" name="Google Shape;830;p53"/>
              <p:cNvSpPr/>
              <p:nvPr/>
            </p:nvSpPr>
            <p:spPr>
              <a:xfrm>
                <a:off x="4524935" y="4525714"/>
                <a:ext cx="201012" cy="328692"/>
              </a:xfrm>
              <a:custGeom>
                <a:avLst/>
                <a:gdLst/>
                <a:ahLst/>
                <a:cxnLst/>
                <a:rect l="l" t="t" r="r" b="b"/>
                <a:pathLst>
                  <a:path w="201012" h="328692" extrusionOk="0">
                    <a:moveTo>
                      <a:pt x="3726" y="41904"/>
                    </a:moveTo>
                    <a:cubicBezTo>
                      <a:pt x="6992" y="22359"/>
                      <a:pt x="25260" y="8995"/>
                      <a:pt x="44874" y="11805"/>
                    </a:cubicBezTo>
                    <a:cubicBezTo>
                      <a:pt x="58646" y="2566"/>
                      <a:pt x="75264" y="-1454"/>
                      <a:pt x="91737" y="470"/>
                    </a:cubicBezTo>
                    <a:cubicBezTo>
                      <a:pt x="129170" y="4376"/>
                      <a:pt x="153649" y="29045"/>
                      <a:pt x="164984" y="66193"/>
                    </a:cubicBezTo>
                    <a:cubicBezTo>
                      <a:pt x="170544" y="84833"/>
                      <a:pt x="174245" y="103978"/>
                      <a:pt x="176033" y="123343"/>
                    </a:cubicBezTo>
                    <a:cubicBezTo>
                      <a:pt x="187272" y="206686"/>
                      <a:pt x="217562" y="272790"/>
                      <a:pt x="189273" y="297555"/>
                    </a:cubicBezTo>
                    <a:cubicBezTo>
                      <a:pt x="160983" y="322320"/>
                      <a:pt x="83450" y="338036"/>
                      <a:pt x="51065" y="322510"/>
                    </a:cubicBezTo>
                    <a:cubicBezTo>
                      <a:pt x="18680" y="306985"/>
                      <a:pt x="77735" y="163348"/>
                      <a:pt x="13632" y="83528"/>
                    </a:cubicBezTo>
                    <a:cubicBezTo>
                      <a:pt x="-1418" y="64574"/>
                      <a:pt x="-2847" y="51334"/>
                      <a:pt x="3726" y="4190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834"/>
        <p:cNvGrpSpPr/>
        <p:nvPr/>
      </p:nvGrpSpPr>
      <p:grpSpPr>
        <a:xfrm>
          <a:off x="0" y="0"/>
          <a:ext cx="0" cy="0"/>
          <a:chOff x="0" y="0"/>
          <a:chExt cx="0" cy="0"/>
        </a:xfrm>
      </p:grpSpPr>
      <p:sp>
        <p:nvSpPr>
          <p:cNvPr id="835" name="Google Shape;835;p54"/>
          <p:cNvSpPr txBox="1">
            <a:spLocks noGrp="1"/>
          </p:cNvSpPr>
          <p:nvPr>
            <p:ph type="sldNum" idx="12"/>
          </p:nvPr>
        </p:nvSpPr>
        <p:spPr>
          <a:xfrm>
            <a:off x="8660971" y="4643239"/>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tr-TR"/>
              <a:t>31</a:t>
            </a:fld>
            <a:endParaRPr/>
          </a:p>
        </p:txBody>
      </p:sp>
      <p:sp>
        <p:nvSpPr>
          <p:cNvPr id="836" name="Google Shape;836;p54"/>
          <p:cNvSpPr txBox="1"/>
          <p:nvPr/>
        </p:nvSpPr>
        <p:spPr>
          <a:xfrm>
            <a:off x="431800" y="173800"/>
            <a:ext cx="8070600" cy="6264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chemeClr val="accent2"/>
              </a:buClr>
              <a:buSzPts val="4800"/>
              <a:buFont typeface="Raleway SemiBold"/>
              <a:buNone/>
            </a:pPr>
            <a:r>
              <a:rPr lang="tr-TR" sz="3800">
                <a:solidFill>
                  <a:srgbClr val="741B47"/>
                </a:solidFill>
                <a:latin typeface="Raleway Medium"/>
                <a:ea typeface="Raleway Medium"/>
                <a:cs typeface="Raleway Medium"/>
                <a:sym typeface="Raleway Medium"/>
              </a:rPr>
              <a:t>Changes as a Result of Agile Values</a:t>
            </a:r>
            <a:endParaRPr sz="1200"/>
          </a:p>
        </p:txBody>
      </p:sp>
      <p:sp>
        <p:nvSpPr>
          <p:cNvPr id="837" name="Google Shape;837;p54"/>
          <p:cNvSpPr txBox="1"/>
          <p:nvPr/>
        </p:nvSpPr>
        <p:spPr>
          <a:xfrm>
            <a:off x="536700" y="843900"/>
            <a:ext cx="8070600" cy="1073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tr-TR" sz="3000">
                <a:solidFill>
                  <a:srgbClr val="0000FF"/>
                </a:solidFill>
                <a:latin typeface="Montserrat SemiBold"/>
                <a:ea typeface="Montserrat SemiBold"/>
                <a:cs typeface="Montserrat SemiBold"/>
                <a:sym typeface="Montserrat SemiBold"/>
              </a:rPr>
              <a:t>Agile approaches changed attitudes toward project management processes.</a:t>
            </a:r>
            <a:endParaRPr sz="3000">
              <a:solidFill>
                <a:srgbClr val="0000FF"/>
              </a:solidFill>
              <a:latin typeface="Montserrat SemiBold"/>
              <a:ea typeface="Montserrat SemiBold"/>
              <a:cs typeface="Montserrat SemiBold"/>
              <a:sym typeface="Montserrat SemiBold"/>
            </a:endParaRPr>
          </a:p>
        </p:txBody>
      </p:sp>
      <p:pic>
        <p:nvPicPr>
          <p:cNvPr id="838" name="Google Shape;838;p54"/>
          <p:cNvPicPr preferRelativeResize="0"/>
          <p:nvPr/>
        </p:nvPicPr>
        <p:blipFill>
          <a:blip r:embed="rId3">
            <a:alphaModFix/>
          </a:blip>
          <a:stretch>
            <a:fillRect/>
          </a:stretch>
        </p:blipFill>
        <p:spPr>
          <a:xfrm>
            <a:off x="787075" y="2100525"/>
            <a:ext cx="1475850" cy="1475850"/>
          </a:xfrm>
          <a:prstGeom prst="rect">
            <a:avLst/>
          </a:prstGeom>
          <a:noFill/>
          <a:ln>
            <a:noFill/>
          </a:ln>
        </p:spPr>
      </p:pic>
      <p:pic>
        <p:nvPicPr>
          <p:cNvPr id="839" name="Google Shape;839;p54"/>
          <p:cNvPicPr preferRelativeResize="0"/>
          <p:nvPr/>
        </p:nvPicPr>
        <p:blipFill>
          <a:blip r:embed="rId3">
            <a:alphaModFix/>
          </a:blip>
          <a:stretch>
            <a:fillRect/>
          </a:stretch>
        </p:blipFill>
        <p:spPr>
          <a:xfrm>
            <a:off x="1640375" y="1800050"/>
            <a:ext cx="1475850" cy="1475850"/>
          </a:xfrm>
          <a:prstGeom prst="rect">
            <a:avLst/>
          </a:prstGeom>
          <a:noFill/>
          <a:ln>
            <a:noFill/>
          </a:ln>
        </p:spPr>
      </p:pic>
      <p:pic>
        <p:nvPicPr>
          <p:cNvPr id="840" name="Google Shape;840;p54"/>
          <p:cNvPicPr preferRelativeResize="0"/>
          <p:nvPr/>
        </p:nvPicPr>
        <p:blipFill>
          <a:blip r:embed="rId3">
            <a:alphaModFix/>
          </a:blip>
          <a:stretch>
            <a:fillRect/>
          </a:stretch>
        </p:blipFill>
        <p:spPr>
          <a:xfrm>
            <a:off x="1489425" y="2604525"/>
            <a:ext cx="1475850" cy="1475850"/>
          </a:xfrm>
          <a:prstGeom prst="rect">
            <a:avLst/>
          </a:prstGeom>
          <a:noFill/>
          <a:ln>
            <a:noFill/>
          </a:ln>
        </p:spPr>
      </p:pic>
      <p:pic>
        <p:nvPicPr>
          <p:cNvPr id="841" name="Google Shape;841;p54"/>
          <p:cNvPicPr preferRelativeResize="0"/>
          <p:nvPr/>
        </p:nvPicPr>
        <p:blipFill>
          <a:blip r:embed="rId3">
            <a:alphaModFix/>
          </a:blip>
          <a:stretch>
            <a:fillRect/>
          </a:stretch>
        </p:blipFill>
        <p:spPr>
          <a:xfrm>
            <a:off x="625350" y="2971175"/>
            <a:ext cx="1475850" cy="1475850"/>
          </a:xfrm>
          <a:prstGeom prst="rect">
            <a:avLst/>
          </a:prstGeom>
          <a:noFill/>
          <a:ln>
            <a:noFill/>
          </a:ln>
        </p:spPr>
      </p:pic>
      <p:pic>
        <p:nvPicPr>
          <p:cNvPr id="842" name="Google Shape;842;p54"/>
          <p:cNvPicPr preferRelativeResize="0"/>
          <p:nvPr/>
        </p:nvPicPr>
        <p:blipFill>
          <a:blip r:embed="rId3">
            <a:alphaModFix/>
          </a:blip>
          <a:stretch>
            <a:fillRect/>
          </a:stretch>
        </p:blipFill>
        <p:spPr>
          <a:xfrm>
            <a:off x="2338425" y="2257275"/>
            <a:ext cx="1475850" cy="1475850"/>
          </a:xfrm>
          <a:prstGeom prst="rect">
            <a:avLst/>
          </a:prstGeom>
          <a:noFill/>
          <a:ln>
            <a:noFill/>
          </a:ln>
        </p:spPr>
      </p:pic>
      <p:pic>
        <p:nvPicPr>
          <p:cNvPr id="843" name="Google Shape;843;p54"/>
          <p:cNvPicPr preferRelativeResize="0"/>
          <p:nvPr/>
        </p:nvPicPr>
        <p:blipFill rotWithShape="1">
          <a:blip r:embed="rId3">
            <a:alphaModFix/>
          </a:blip>
          <a:srcRect/>
          <a:stretch/>
        </p:blipFill>
        <p:spPr>
          <a:xfrm>
            <a:off x="2187425" y="3101300"/>
            <a:ext cx="1475850" cy="1475850"/>
          </a:xfrm>
          <a:prstGeom prst="rect">
            <a:avLst/>
          </a:prstGeom>
          <a:noFill/>
          <a:ln>
            <a:noFill/>
          </a:ln>
        </p:spPr>
      </p:pic>
      <p:pic>
        <p:nvPicPr>
          <p:cNvPr id="844" name="Google Shape;844;p54"/>
          <p:cNvPicPr preferRelativeResize="0"/>
          <p:nvPr/>
        </p:nvPicPr>
        <p:blipFill>
          <a:blip r:embed="rId4">
            <a:alphaModFix/>
          </a:blip>
          <a:stretch>
            <a:fillRect/>
          </a:stretch>
        </p:blipFill>
        <p:spPr>
          <a:xfrm>
            <a:off x="5682650" y="2141225"/>
            <a:ext cx="1246400" cy="1246400"/>
          </a:xfrm>
          <a:prstGeom prst="rect">
            <a:avLst/>
          </a:prstGeom>
          <a:noFill/>
          <a:ln>
            <a:noFill/>
          </a:ln>
        </p:spPr>
      </p:pic>
      <p:pic>
        <p:nvPicPr>
          <p:cNvPr id="845" name="Google Shape;845;p54"/>
          <p:cNvPicPr preferRelativeResize="0"/>
          <p:nvPr/>
        </p:nvPicPr>
        <p:blipFill>
          <a:blip r:embed="rId5">
            <a:alphaModFix/>
          </a:blip>
          <a:stretch>
            <a:fillRect/>
          </a:stretch>
        </p:blipFill>
        <p:spPr>
          <a:xfrm>
            <a:off x="5798263" y="3446347"/>
            <a:ext cx="1130775" cy="1130801"/>
          </a:xfrm>
          <a:prstGeom prst="rect">
            <a:avLst/>
          </a:prstGeom>
          <a:noFill/>
          <a:ln>
            <a:noFill/>
          </a:ln>
        </p:spPr>
      </p:pic>
      <p:sp>
        <p:nvSpPr>
          <p:cNvPr id="846" name="Google Shape;846;p54"/>
          <p:cNvSpPr/>
          <p:nvPr/>
        </p:nvSpPr>
        <p:spPr>
          <a:xfrm>
            <a:off x="959700" y="4410250"/>
            <a:ext cx="2458500" cy="468600"/>
          </a:xfrm>
          <a:prstGeom prst="roundRect">
            <a:avLst>
              <a:gd name="adj" fmla="val 16667"/>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tr-TR" sz="1800">
                <a:latin typeface="Montserrat Medium"/>
                <a:ea typeface="Montserrat Medium"/>
                <a:cs typeface="Montserrat Medium"/>
                <a:sym typeface="Montserrat Medium"/>
              </a:rPr>
              <a:t>Too much process</a:t>
            </a:r>
            <a:endParaRPr sz="1800">
              <a:latin typeface="Montserrat Medium"/>
              <a:ea typeface="Montserrat Medium"/>
              <a:cs typeface="Montserrat Medium"/>
              <a:sym typeface="Montserrat Medium"/>
            </a:endParaRPr>
          </a:p>
        </p:txBody>
      </p:sp>
      <p:sp>
        <p:nvSpPr>
          <p:cNvPr id="847" name="Google Shape;847;p54"/>
          <p:cNvSpPr txBox="1"/>
          <p:nvPr/>
        </p:nvSpPr>
        <p:spPr>
          <a:xfrm>
            <a:off x="7018175" y="2604150"/>
            <a:ext cx="1642800" cy="46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tr-TR" sz="1800">
                <a:latin typeface="Montserrat Medium"/>
                <a:ea typeface="Montserrat Medium"/>
                <a:cs typeface="Montserrat Medium"/>
                <a:sym typeface="Montserrat Medium"/>
              </a:rPr>
              <a:t>Problem</a:t>
            </a:r>
            <a:endParaRPr sz="1800">
              <a:latin typeface="Montserrat Medium"/>
              <a:ea typeface="Montserrat Medium"/>
              <a:cs typeface="Montserrat Medium"/>
              <a:sym typeface="Montserrat Medium"/>
            </a:endParaRPr>
          </a:p>
        </p:txBody>
      </p:sp>
      <p:sp>
        <p:nvSpPr>
          <p:cNvPr id="848" name="Google Shape;848;p54"/>
          <p:cNvSpPr txBox="1"/>
          <p:nvPr/>
        </p:nvSpPr>
        <p:spPr>
          <a:xfrm>
            <a:off x="7062850" y="3831175"/>
            <a:ext cx="1642800" cy="46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tr-TR" sz="1800">
                <a:latin typeface="Montserrat Medium"/>
                <a:ea typeface="Montserrat Medium"/>
                <a:cs typeface="Montserrat Medium"/>
                <a:sym typeface="Montserrat Medium"/>
              </a:rPr>
              <a:t>Solution</a:t>
            </a:r>
            <a:endParaRPr sz="1800">
              <a:latin typeface="Montserrat Medium"/>
              <a:ea typeface="Montserrat Medium"/>
              <a:cs typeface="Montserrat Medium"/>
              <a:sym typeface="Montserrat Medium"/>
            </a:endParaRPr>
          </a:p>
        </p:txBody>
      </p:sp>
      <p:sp>
        <p:nvSpPr>
          <p:cNvPr id="849" name="Google Shape;849;p54"/>
          <p:cNvSpPr/>
          <p:nvPr/>
        </p:nvSpPr>
        <p:spPr>
          <a:xfrm>
            <a:off x="5653563" y="3298050"/>
            <a:ext cx="1420200" cy="1427400"/>
          </a:xfrm>
          <a:prstGeom prst="mathMultiply">
            <a:avLst>
              <a:gd name="adj1" fmla="val 6304"/>
            </a:avLst>
          </a:prstGeom>
          <a:solidFill>
            <a:srgbClr val="FF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50" name="Google Shape;850;p54"/>
          <p:cNvPicPr preferRelativeResize="0"/>
          <p:nvPr/>
        </p:nvPicPr>
        <p:blipFill>
          <a:blip r:embed="rId6">
            <a:alphaModFix/>
          </a:blip>
          <a:stretch>
            <a:fillRect/>
          </a:stretch>
        </p:blipFill>
        <p:spPr>
          <a:xfrm>
            <a:off x="4246493" y="2971175"/>
            <a:ext cx="626400" cy="6264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854"/>
        <p:cNvGrpSpPr/>
        <p:nvPr/>
      </p:nvGrpSpPr>
      <p:grpSpPr>
        <a:xfrm>
          <a:off x="0" y="0"/>
          <a:ext cx="0" cy="0"/>
          <a:chOff x="0" y="0"/>
          <a:chExt cx="0" cy="0"/>
        </a:xfrm>
      </p:grpSpPr>
      <p:sp>
        <p:nvSpPr>
          <p:cNvPr id="855" name="Google Shape;855;p55"/>
          <p:cNvSpPr txBox="1">
            <a:spLocks noGrp="1"/>
          </p:cNvSpPr>
          <p:nvPr>
            <p:ph type="sldNum" idx="12"/>
          </p:nvPr>
        </p:nvSpPr>
        <p:spPr>
          <a:xfrm>
            <a:off x="8660971" y="4643239"/>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tr-TR"/>
              <a:t>32</a:t>
            </a:fld>
            <a:endParaRPr/>
          </a:p>
        </p:txBody>
      </p:sp>
      <p:sp>
        <p:nvSpPr>
          <p:cNvPr id="856" name="Google Shape;856;p55"/>
          <p:cNvSpPr txBox="1"/>
          <p:nvPr/>
        </p:nvSpPr>
        <p:spPr>
          <a:xfrm>
            <a:off x="431800" y="173800"/>
            <a:ext cx="8070600" cy="6264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chemeClr val="accent2"/>
              </a:buClr>
              <a:buSzPts val="4800"/>
              <a:buFont typeface="Raleway SemiBold"/>
              <a:buNone/>
            </a:pPr>
            <a:r>
              <a:rPr lang="tr-TR" sz="3800">
                <a:solidFill>
                  <a:srgbClr val="741B47"/>
                </a:solidFill>
                <a:latin typeface="Raleway Medium"/>
                <a:ea typeface="Raleway Medium"/>
                <a:cs typeface="Raleway Medium"/>
                <a:sym typeface="Raleway Medium"/>
              </a:rPr>
              <a:t>Changes as a Result of Agile Values</a:t>
            </a:r>
            <a:endParaRPr sz="1200"/>
          </a:p>
        </p:txBody>
      </p:sp>
      <p:sp>
        <p:nvSpPr>
          <p:cNvPr id="857" name="Google Shape;857;p55"/>
          <p:cNvSpPr txBox="1"/>
          <p:nvPr/>
        </p:nvSpPr>
        <p:spPr>
          <a:xfrm>
            <a:off x="536700" y="843900"/>
            <a:ext cx="8070600" cy="1073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tr-TR" sz="3000">
                <a:solidFill>
                  <a:srgbClr val="0000FF"/>
                </a:solidFill>
                <a:latin typeface="Montserrat SemiBold"/>
                <a:ea typeface="Montserrat SemiBold"/>
                <a:cs typeface="Montserrat SemiBold"/>
                <a:sym typeface="Montserrat SemiBold"/>
              </a:rPr>
              <a:t>Agile approaches changed attitudes toward knowledge workers.</a:t>
            </a:r>
            <a:endParaRPr sz="3000">
              <a:solidFill>
                <a:srgbClr val="0000FF"/>
              </a:solidFill>
              <a:latin typeface="Montserrat SemiBold"/>
              <a:ea typeface="Montserrat SemiBold"/>
              <a:cs typeface="Montserrat SemiBold"/>
              <a:sym typeface="Montserrat SemiBold"/>
            </a:endParaRPr>
          </a:p>
        </p:txBody>
      </p:sp>
      <p:pic>
        <p:nvPicPr>
          <p:cNvPr id="858" name="Google Shape;858;p55"/>
          <p:cNvPicPr preferRelativeResize="0"/>
          <p:nvPr/>
        </p:nvPicPr>
        <p:blipFill rotWithShape="1">
          <a:blip r:embed="rId3">
            <a:alphaModFix/>
          </a:blip>
          <a:srcRect b="10394"/>
          <a:stretch/>
        </p:blipFill>
        <p:spPr>
          <a:xfrm>
            <a:off x="2571788" y="1917300"/>
            <a:ext cx="4000425" cy="3054224"/>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862"/>
        <p:cNvGrpSpPr/>
        <p:nvPr/>
      </p:nvGrpSpPr>
      <p:grpSpPr>
        <a:xfrm>
          <a:off x="0" y="0"/>
          <a:ext cx="0" cy="0"/>
          <a:chOff x="0" y="0"/>
          <a:chExt cx="0" cy="0"/>
        </a:xfrm>
      </p:grpSpPr>
      <p:sp>
        <p:nvSpPr>
          <p:cNvPr id="863" name="Google Shape;863;p56"/>
          <p:cNvSpPr txBox="1">
            <a:spLocks noGrp="1"/>
          </p:cNvSpPr>
          <p:nvPr>
            <p:ph type="sldNum" idx="12"/>
          </p:nvPr>
        </p:nvSpPr>
        <p:spPr>
          <a:xfrm>
            <a:off x="8660971" y="4643239"/>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tr-TR"/>
              <a:t>33</a:t>
            </a:fld>
            <a:endParaRPr/>
          </a:p>
        </p:txBody>
      </p:sp>
      <p:sp>
        <p:nvSpPr>
          <p:cNvPr id="864" name="Google Shape;864;p56"/>
          <p:cNvSpPr txBox="1"/>
          <p:nvPr/>
        </p:nvSpPr>
        <p:spPr>
          <a:xfrm>
            <a:off x="431800" y="173800"/>
            <a:ext cx="8070600" cy="6264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chemeClr val="accent2"/>
              </a:buClr>
              <a:buSzPts val="4800"/>
              <a:buFont typeface="Raleway SemiBold"/>
              <a:buNone/>
            </a:pPr>
            <a:r>
              <a:rPr lang="tr-TR" sz="3800">
                <a:solidFill>
                  <a:srgbClr val="741B47"/>
                </a:solidFill>
                <a:latin typeface="Raleway Medium"/>
                <a:ea typeface="Raleway Medium"/>
                <a:cs typeface="Raleway Medium"/>
                <a:sym typeface="Raleway Medium"/>
              </a:rPr>
              <a:t>Changes as a Result of Agile Values</a:t>
            </a:r>
            <a:endParaRPr sz="1200"/>
          </a:p>
        </p:txBody>
      </p:sp>
      <p:sp>
        <p:nvSpPr>
          <p:cNvPr id="865" name="Google Shape;865;p56"/>
          <p:cNvSpPr txBox="1"/>
          <p:nvPr/>
        </p:nvSpPr>
        <p:spPr>
          <a:xfrm>
            <a:off x="203300" y="843900"/>
            <a:ext cx="8772300" cy="1073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tr-TR" sz="3000">
                <a:solidFill>
                  <a:srgbClr val="0000FF"/>
                </a:solidFill>
                <a:latin typeface="Montserrat SemiBold"/>
                <a:ea typeface="Montserrat SemiBold"/>
                <a:cs typeface="Montserrat SemiBold"/>
                <a:sym typeface="Montserrat SemiBold"/>
              </a:rPr>
              <a:t>Agile approaches changed the relationship between business and IT groups.</a:t>
            </a:r>
            <a:endParaRPr sz="3000">
              <a:solidFill>
                <a:srgbClr val="0000FF"/>
              </a:solidFill>
              <a:latin typeface="Montserrat SemiBold"/>
              <a:ea typeface="Montserrat SemiBold"/>
              <a:cs typeface="Montserrat SemiBold"/>
              <a:sym typeface="Montserrat SemiBold"/>
            </a:endParaRPr>
          </a:p>
        </p:txBody>
      </p:sp>
      <p:pic>
        <p:nvPicPr>
          <p:cNvPr id="866" name="Google Shape;866;p56"/>
          <p:cNvPicPr preferRelativeResize="0"/>
          <p:nvPr/>
        </p:nvPicPr>
        <p:blipFill>
          <a:blip r:embed="rId3">
            <a:alphaModFix/>
          </a:blip>
          <a:stretch>
            <a:fillRect/>
          </a:stretch>
        </p:blipFill>
        <p:spPr>
          <a:xfrm>
            <a:off x="1254000" y="2045288"/>
            <a:ext cx="2217949" cy="2217949"/>
          </a:xfrm>
          <a:prstGeom prst="rect">
            <a:avLst/>
          </a:prstGeom>
          <a:noFill/>
          <a:ln>
            <a:noFill/>
          </a:ln>
        </p:spPr>
      </p:pic>
      <p:pic>
        <p:nvPicPr>
          <p:cNvPr id="867" name="Google Shape;867;p56"/>
          <p:cNvPicPr preferRelativeResize="0"/>
          <p:nvPr/>
        </p:nvPicPr>
        <p:blipFill>
          <a:blip r:embed="rId4">
            <a:alphaModFix/>
          </a:blip>
          <a:stretch>
            <a:fillRect/>
          </a:stretch>
        </p:blipFill>
        <p:spPr>
          <a:xfrm>
            <a:off x="5175962" y="1819875"/>
            <a:ext cx="2986324" cy="2986324"/>
          </a:xfrm>
          <a:prstGeom prst="rect">
            <a:avLst/>
          </a:prstGeom>
          <a:noFill/>
          <a:ln>
            <a:noFill/>
          </a:ln>
        </p:spPr>
      </p:pic>
      <p:sp>
        <p:nvSpPr>
          <p:cNvPr id="868" name="Google Shape;868;p56"/>
          <p:cNvSpPr/>
          <p:nvPr/>
        </p:nvSpPr>
        <p:spPr>
          <a:xfrm>
            <a:off x="1133725" y="4391225"/>
            <a:ext cx="2458500" cy="468600"/>
          </a:xfrm>
          <a:prstGeom prst="roundRect">
            <a:avLst>
              <a:gd name="adj" fmla="val 16667"/>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tr-TR" sz="1800">
                <a:latin typeface="Montserrat Medium"/>
                <a:ea typeface="Montserrat Medium"/>
                <a:cs typeface="Montserrat Medium"/>
                <a:sym typeface="Montserrat Medium"/>
              </a:rPr>
              <a:t>Business Team</a:t>
            </a:r>
            <a:endParaRPr sz="1800">
              <a:latin typeface="Montserrat Medium"/>
              <a:ea typeface="Montserrat Medium"/>
              <a:cs typeface="Montserrat Medium"/>
              <a:sym typeface="Montserrat Medium"/>
            </a:endParaRPr>
          </a:p>
        </p:txBody>
      </p:sp>
      <p:sp>
        <p:nvSpPr>
          <p:cNvPr id="869" name="Google Shape;869;p56"/>
          <p:cNvSpPr/>
          <p:nvPr/>
        </p:nvSpPr>
        <p:spPr>
          <a:xfrm>
            <a:off x="5439875" y="4391225"/>
            <a:ext cx="2458500" cy="468600"/>
          </a:xfrm>
          <a:prstGeom prst="roundRect">
            <a:avLst>
              <a:gd name="adj" fmla="val 16667"/>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tr-TR" sz="1800">
                <a:latin typeface="Montserrat Medium"/>
                <a:ea typeface="Montserrat Medium"/>
                <a:cs typeface="Montserrat Medium"/>
                <a:sym typeface="Montserrat Medium"/>
              </a:rPr>
              <a:t>IT Team</a:t>
            </a:r>
            <a:endParaRPr sz="1800">
              <a:latin typeface="Montserrat Medium"/>
              <a:ea typeface="Montserrat Medium"/>
              <a:cs typeface="Montserrat Medium"/>
              <a:sym typeface="Montserrat Medium"/>
            </a:endParaRPr>
          </a:p>
        </p:txBody>
      </p:sp>
      <p:pic>
        <p:nvPicPr>
          <p:cNvPr id="870" name="Google Shape;870;p56"/>
          <p:cNvPicPr preferRelativeResize="0"/>
          <p:nvPr/>
        </p:nvPicPr>
        <p:blipFill>
          <a:blip r:embed="rId5">
            <a:alphaModFix/>
          </a:blip>
          <a:stretch>
            <a:fillRect/>
          </a:stretch>
        </p:blipFill>
        <p:spPr>
          <a:xfrm>
            <a:off x="3930400" y="2889600"/>
            <a:ext cx="1073400" cy="10734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874"/>
        <p:cNvGrpSpPr/>
        <p:nvPr/>
      </p:nvGrpSpPr>
      <p:grpSpPr>
        <a:xfrm>
          <a:off x="0" y="0"/>
          <a:ext cx="0" cy="0"/>
          <a:chOff x="0" y="0"/>
          <a:chExt cx="0" cy="0"/>
        </a:xfrm>
      </p:grpSpPr>
      <p:sp>
        <p:nvSpPr>
          <p:cNvPr id="875" name="Google Shape;875;p57"/>
          <p:cNvSpPr txBox="1">
            <a:spLocks noGrp="1"/>
          </p:cNvSpPr>
          <p:nvPr>
            <p:ph type="sldNum" idx="12"/>
          </p:nvPr>
        </p:nvSpPr>
        <p:spPr>
          <a:xfrm>
            <a:off x="8660971" y="4643239"/>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tr-TR"/>
              <a:t>34</a:t>
            </a:fld>
            <a:endParaRPr/>
          </a:p>
        </p:txBody>
      </p:sp>
      <p:sp>
        <p:nvSpPr>
          <p:cNvPr id="876" name="Google Shape;876;p57"/>
          <p:cNvSpPr txBox="1"/>
          <p:nvPr/>
        </p:nvSpPr>
        <p:spPr>
          <a:xfrm>
            <a:off x="431800" y="173800"/>
            <a:ext cx="8070600" cy="6264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chemeClr val="accent2"/>
              </a:buClr>
              <a:buSzPts val="4800"/>
              <a:buFont typeface="Raleway SemiBold"/>
              <a:buNone/>
            </a:pPr>
            <a:r>
              <a:rPr lang="tr-TR" sz="3800">
                <a:solidFill>
                  <a:srgbClr val="741B47"/>
                </a:solidFill>
                <a:latin typeface="Raleway Medium"/>
                <a:ea typeface="Raleway Medium"/>
                <a:cs typeface="Raleway Medium"/>
                <a:sym typeface="Raleway Medium"/>
              </a:rPr>
              <a:t>Changes as a Result of Agile Values</a:t>
            </a:r>
            <a:endParaRPr sz="1200"/>
          </a:p>
        </p:txBody>
      </p:sp>
      <p:sp>
        <p:nvSpPr>
          <p:cNvPr id="877" name="Google Shape;877;p57"/>
          <p:cNvSpPr txBox="1"/>
          <p:nvPr/>
        </p:nvSpPr>
        <p:spPr>
          <a:xfrm>
            <a:off x="203300" y="843900"/>
            <a:ext cx="8772300" cy="1073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tr-TR" sz="3000">
                <a:solidFill>
                  <a:srgbClr val="0000FF"/>
                </a:solidFill>
                <a:latin typeface="Montserrat SemiBold"/>
                <a:ea typeface="Montserrat SemiBold"/>
                <a:cs typeface="Montserrat SemiBold"/>
                <a:sym typeface="Montserrat SemiBold"/>
              </a:rPr>
              <a:t>Agile approaches corrected attitudes toward change.</a:t>
            </a:r>
            <a:endParaRPr sz="3000">
              <a:solidFill>
                <a:srgbClr val="0000FF"/>
              </a:solidFill>
              <a:latin typeface="Montserrat SemiBold"/>
              <a:ea typeface="Montserrat SemiBold"/>
              <a:cs typeface="Montserrat SemiBold"/>
              <a:sym typeface="Montserrat SemiBold"/>
            </a:endParaRPr>
          </a:p>
        </p:txBody>
      </p:sp>
      <p:pic>
        <p:nvPicPr>
          <p:cNvPr id="878" name="Google Shape;878;p57"/>
          <p:cNvPicPr preferRelativeResize="0"/>
          <p:nvPr/>
        </p:nvPicPr>
        <p:blipFill>
          <a:blip r:embed="rId3">
            <a:alphaModFix/>
          </a:blip>
          <a:stretch>
            <a:fillRect/>
          </a:stretch>
        </p:blipFill>
        <p:spPr>
          <a:xfrm>
            <a:off x="2261163" y="1961000"/>
            <a:ext cx="4621669" cy="30122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882"/>
        <p:cNvGrpSpPr/>
        <p:nvPr/>
      </p:nvGrpSpPr>
      <p:grpSpPr>
        <a:xfrm>
          <a:off x="0" y="0"/>
          <a:ext cx="0" cy="0"/>
          <a:chOff x="0" y="0"/>
          <a:chExt cx="0" cy="0"/>
        </a:xfrm>
      </p:grpSpPr>
      <p:sp>
        <p:nvSpPr>
          <p:cNvPr id="883" name="Google Shape;883;p58"/>
          <p:cNvSpPr txBox="1">
            <a:spLocks noGrp="1"/>
          </p:cNvSpPr>
          <p:nvPr>
            <p:ph type="ctrTitle"/>
          </p:nvPr>
        </p:nvSpPr>
        <p:spPr>
          <a:xfrm>
            <a:off x="1076700" y="2016749"/>
            <a:ext cx="4676700" cy="1121100"/>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Clr>
                <a:srgbClr val="741B47"/>
              </a:buClr>
              <a:buSzPts val="3600"/>
              <a:buNone/>
            </a:pPr>
            <a:r>
              <a:rPr lang="tr-TR" dirty="0">
                <a:solidFill>
                  <a:srgbClr val="741B47"/>
                </a:solidFill>
                <a:latin typeface="Raleway Medium"/>
                <a:ea typeface="Raleway Medium"/>
                <a:cs typeface="Raleway Medium"/>
                <a:sym typeface="Raleway Medium"/>
              </a:rPr>
              <a:t>Agile Methods</a:t>
            </a:r>
            <a:endParaRPr dirty="0"/>
          </a:p>
        </p:txBody>
      </p:sp>
      <p:sp>
        <p:nvSpPr>
          <p:cNvPr id="884" name="Google Shape;884;p58"/>
          <p:cNvSpPr txBox="1"/>
          <p:nvPr/>
        </p:nvSpPr>
        <p:spPr>
          <a:xfrm>
            <a:off x="0" y="1866900"/>
            <a:ext cx="609600" cy="1420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endParaRPr sz="3600" b="1" i="0" u="none" strike="noStrike" cap="none">
              <a:solidFill>
                <a:schemeClr val="lt1"/>
              </a:solidFill>
              <a:latin typeface="Barlow"/>
              <a:ea typeface="Barlow"/>
              <a:cs typeface="Barlow"/>
              <a:sym typeface="Barlow"/>
            </a:endParaRPr>
          </a:p>
        </p:txBody>
      </p:sp>
      <p:grpSp>
        <p:nvGrpSpPr>
          <p:cNvPr id="885" name="Google Shape;885;p58"/>
          <p:cNvGrpSpPr/>
          <p:nvPr/>
        </p:nvGrpSpPr>
        <p:grpSpPr>
          <a:xfrm>
            <a:off x="5435079" y="912423"/>
            <a:ext cx="3239723" cy="3318665"/>
            <a:chOff x="2270525" y="117216"/>
            <a:chExt cx="4650765" cy="4762722"/>
          </a:xfrm>
        </p:grpSpPr>
        <p:sp>
          <p:nvSpPr>
            <p:cNvPr id="886" name="Google Shape;886;p58"/>
            <p:cNvSpPr/>
            <p:nvPr/>
          </p:nvSpPr>
          <p:spPr>
            <a:xfrm>
              <a:off x="2270525" y="2788917"/>
              <a:ext cx="1367464" cy="791146"/>
            </a:xfrm>
            <a:custGeom>
              <a:avLst/>
              <a:gdLst/>
              <a:ahLst/>
              <a:cxnLst/>
              <a:rect l="l" t="t" r="r" b="b"/>
              <a:pathLst>
                <a:path w="1367464" h="791146" extrusionOk="0">
                  <a:moveTo>
                    <a:pt x="1367464" y="395573"/>
                  </a:moveTo>
                  <a:cubicBezTo>
                    <a:pt x="1367464" y="614042"/>
                    <a:pt x="1061347" y="791146"/>
                    <a:pt x="683732" y="791146"/>
                  </a:cubicBezTo>
                  <a:cubicBezTo>
                    <a:pt x="306117" y="791146"/>
                    <a:pt x="0" y="614042"/>
                    <a:pt x="0" y="395573"/>
                  </a:cubicBezTo>
                  <a:cubicBezTo>
                    <a:pt x="0" y="177104"/>
                    <a:pt x="306117" y="0"/>
                    <a:pt x="683732" y="0"/>
                  </a:cubicBezTo>
                  <a:cubicBezTo>
                    <a:pt x="1061347" y="0"/>
                    <a:pt x="1367464" y="177104"/>
                    <a:pt x="1367464" y="395573"/>
                  </a:cubicBezTo>
                  <a:close/>
                </a:path>
              </a:pathLst>
            </a:custGeom>
            <a:solidFill>
              <a:srgbClr val="D6D8E5">
                <a:alpha val="1451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87" name="Google Shape;887;p58"/>
            <p:cNvSpPr/>
            <p:nvPr/>
          </p:nvSpPr>
          <p:spPr>
            <a:xfrm>
              <a:off x="2565006" y="2921600"/>
              <a:ext cx="762723" cy="441198"/>
            </a:xfrm>
            <a:custGeom>
              <a:avLst/>
              <a:gdLst/>
              <a:ahLst/>
              <a:cxnLst/>
              <a:rect l="l" t="t" r="r" b="b"/>
              <a:pathLst>
                <a:path w="762723" h="441198" extrusionOk="0">
                  <a:moveTo>
                    <a:pt x="762723" y="220599"/>
                  </a:moveTo>
                  <a:cubicBezTo>
                    <a:pt x="762723" y="342432"/>
                    <a:pt x="591982" y="441198"/>
                    <a:pt x="381362" y="441198"/>
                  </a:cubicBezTo>
                  <a:cubicBezTo>
                    <a:pt x="170741" y="441198"/>
                    <a:pt x="0" y="342432"/>
                    <a:pt x="0" y="220599"/>
                  </a:cubicBezTo>
                  <a:cubicBezTo>
                    <a:pt x="0" y="98765"/>
                    <a:pt x="170741" y="0"/>
                    <a:pt x="381362" y="0"/>
                  </a:cubicBezTo>
                  <a:cubicBezTo>
                    <a:pt x="591982" y="0"/>
                    <a:pt x="762723" y="98765"/>
                    <a:pt x="762723" y="220599"/>
                  </a:cubicBezTo>
                  <a:close/>
                </a:path>
              </a:pathLst>
            </a:custGeom>
            <a:solidFill>
              <a:srgbClr val="EDEFF9">
                <a:alpha val="4941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88" name="Google Shape;888;p58"/>
            <p:cNvSpPr/>
            <p:nvPr/>
          </p:nvSpPr>
          <p:spPr>
            <a:xfrm>
              <a:off x="2834012" y="3000943"/>
              <a:ext cx="217486" cy="125920"/>
            </a:xfrm>
            <a:custGeom>
              <a:avLst/>
              <a:gdLst/>
              <a:ahLst/>
              <a:cxnLst/>
              <a:rect l="l" t="t" r="r" b="b"/>
              <a:pathLst>
                <a:path w="217486" h="125920" extrusionOk="0">
                  <a:moveTo>
                    <a:pt x="217486" y="62960"/>
                  </a:moveTo>
                  <a:cubicBezTo>
                    <a:pt x="217486" y="97732"/>
                    <a:pt x="168800" y="125920"/>
                    <a:pt x="108743" y="125920"/>
                  </a:cubicBezTo>
                  <a:cubicBezTo>
                    <a:pt x="48686" y="125920"/>
                    <a:pt x="0" y="97732"/>
                    <a:pt x="0" y="62960"/>
                  </a:cubicBezTo>
                  <a:cubicBezTo>
                    <a:pt x="0" y="28188"/>
                    <a:pt x="48686" y="0"/>
                    <a:pt x="108743" y="0"/>
                  </a:cubicBezTo>
                  <a:cubicBezTo>
                    <a:pt x="168800" y="0"/>
                    <a:pt x="217486" y="28188"/>
                    <a:pt x="217486" y="62960"/>
                  </a:cubicBezTo>
                  <a:close/>
                </a:path>
              </a:pathLst>
            </a:custGeom>
            <a:solidFill>
              <a:srgbClr val="EDEFF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89" name="Google Shape;889;p58"/>
            <p:cNvSpPr/>
            <p:nvPr/>
          </p:nvSpPr>
          <p:spPr>
            <a:xfrm>
              <a:off x="2841806" y="2229228"/>
              <a:ext cx="209121" cy="823531"/>
            </a:xfrm>
            <a:custGeom>
              <a:avLst/>
              <a:gdLst/>
              <a:ahLst/>
              <a:cxnLst/>
              <a:rect l="l" t="t" r="r" b="b"/>
              <a:pathLst>
                <a:path w="209121" h="823531" extrusionOk="0">
                  <a:moveTo>
                    <a:pt x="0" y="0"/>
                  </a:moveTo>
                  <a:lnTo>
                    <a:pt x="209121" y="0"/>
                  </a:lnTo>
                  <a:lnTo>
                    <a:pt x="209121" y="823532"/>
                  </a:lnTo>
                  <a:lnTo>
                    <a:pt x="0" y="823532"/>
                  </a:lnTo>
                  <a:close/>
                </a:path>
              </a:pathLst>
            </a:custGeom>
            <a:solidFill>
              <a:srgbClr val="EDEFF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90" name="Google Shape;890;p58"/>
            <p:cNvSpPr/>
            <p:nvPr/>
          </p:nvSpPr>
          <p:spPr>
            <a:xfrm>
              <a:off x="2831826" y="2112223"/>
              <a:ext cx="249895" cy="580777"/>
            </a:xfrm>
            <a:custGeom>
              <a:avLst/>
              <a:gdLst/>
              <a:ahLst/>
              <a:cxnLst/>
              <a:rect l="l" t="t" r="r" b="b"/>
              <a:pathLst>
                <a:path w="249895" h="580777" extrusionOk="0">
                  <a:moveTo>
                    <a:pt x="0" y="107670"/>
                  </a:moveTo>
                  <a:cubicBezTo>
                    <a:pt x="0" y="107670"/>
                    <a:pt x="5703" y="277025"/>
                    <a:pt x="125948" y="580777"/>
                  </a:cubicBezTo>
                  <a:cubicBezTo>
                    <a:pt x="125948" y="580777"/>
                    <a:pt x="237923" y="336175"/>
                    <a:pt x="249520" y="102527"/>
                  </a:cubicBezTo>
                  <a:cubicBezTo>
                    <a:pt x="261117" y="-131122"/>
                    <a:pt x="0" y="107670"/>
                    <a:pt x="0" y="107670"/>
                  </a:cubicBezTo>
                  <a:close/>
                </a:path>
              </a:pathLst>
            </a:custGeom>
            <a:solidFill>
              <a:srgbClr val="FFBC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91" name="Google Shape;891;p58"/>
            <p:cNvSpPr/>
            <p:nvPr/>
          </p:nvSpPr>
          <p:spPr>
            <a:xfrm>
              <a:off x="2373659" y="1582290"/>
              <a:ext cx="397711" cy="625506"/>
            </a:xfrm>
            <a:custGeom>
              <a:avLst/>
              <a:gdLst/>
              <a:ahLst/>
              <a:cxnLst/>
              <a:rect l="l" t="t" r="r" b="b"/>
              <a:pathLst>
                <a:path w="397711" h="625506" extrusionOk="0">
                  <a:moveTo>
                    <a:pt x="311306" y="0"/>
                  </a:moveTo>
                  <a:lnTo>
                    <a:pt x="33079" y="271272"/>
                  </a:lnTo>
                  <a:lnTo>
                    <a:pt x="0" y="625507"/>
                  </a:lnTo>
                  <a:lnTo>
                    <a:pt x="336495" y="456438"/>
                  </a:lnTo>
                  <a:lnTo>
                    <a:pt x="397711" y="24384"/>
                  </a:lnTo>
                  <a:lnTo>
                    <a:pt x="311306"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92" name="Google Shape;892;p58"/>
            <p:cNvSpPr/>
            <p:nvPr/>
          </p:nvSpPr>
          <p:spPr>
            <a:xfrm>
              <a:off x="3144177" y="1582290"/>
              <a:ext cx="397710" cy="625506"/>
            </a:xfrm>
            <a:custGeom>
              <a:avLst/>
              <a:gdLst/>
              <a:ahLst/>
              <a:cxnLst/>
              <a:rect l="l" t="t" r="r" b="b"/>
              <a:pathLst>
                <a:path w="397710" h="625506" extrusionOk="0">
                  <a:moveTo>
                    <a:pt x="86405" y="0"/>
                  </a:moveTo>
                  <a:lnTo>
                    <a:pt x="364537" y="271272"/>
                  </a:lnTo>
                  <a:lnTo>
                    <a:pt x="397711" y="625507"/>
                  </a:lnTo>
                  <a:lnTo>
                    <a:pt x="59980" y="444722"/>
                  </a:lnTo>
                  <a:lnTo>
                    <a:pt x="0" y="24384"/>
                  </a:lnTo>
                  <a:lnTo>
                    <a:pt x="86405"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93" name="Google Shape;893;p58"/>
            <p:cNvSpPr/>
            <p:nvPr/>
          </p:nvSpPr>
          <p:spPr>
            <a:xfrm>
              <a:off x="2815951" y="2102641"/>
              <a:ext cx="276610" cy="160020"/>
            </a:xfrm>
            <a:custGeom>
              <a:avLst/>
              <a:gdLst/>
              <a:ahLst/>
              <a:cxnLst/>
              <a:rect l="l" t="t" r="r" b="b"/>
              <a:pathLst>
                <a:path w="276610" h="160020" extrusionOk="0">
                  <a:moveTo>
                    <a:pt x="276611" y="80010"/>
                  </a:moveTo>
                  <a:cubicBezTo>
                    <a:pt x="276611" y="124198"/>
                    <a:pt x="214689" y="160020"/>
                    <a:pt x="138305" y="160020"/>
                  </a:cubicBezTo>
                  <a:cubicBezTo>
                    <a:pt x="61921" y="160020"/>
                    <a:pt x="0" y="124198"/>
                    <a:pt x="0" y="80010"/>
                  </a:cubicBezTo>
                  <a:cubicBezTo>
                    <a:pt x="0" y="35822"/>
                    <a:pt x="61921" y="0"/>
                    <a:pt x="138305" y="0"/>
                  </a:cubicBezTo>
                  <a:cubicBezTo>
                    <a:pt x="214689" y="0"/>
                    <a:pt x="276611" y="35822"/>
                    <a:pt x="276611" y="80010"/>
                  </a:cubicBezTo>
                  <a:close/>
                </a:path>
              </a:pathLst>
            </a:custGeom>
            <a:solidFill>
              <a:srgbClr val="42495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94" name="Google Shape;894;p58"/>
            <p:cNvSpPr/>
            <p:nvPr/>
          </p:nvSpPr>
          <p:spPr>
            <a:xfrm>
              <a:off x="2744565" y="2030632"/>
              <a:ext cx="418908" cy="74675"/>
            </a:xfrm>
            <a:custGeom>
              <a:avLst/>
              <a:gdLst/>
              <a:ahLst/>
              <a:cxnLst/>
              <a:rect l="l" t="t" r="r" b="b"/>
              <a:pathLst>
                <a:path w="418908" h="74675" extrusionOk="0">
                  <a:moveTo>
                    <a:pt x="0" y="72009"/>
                  </a:moveTo>
                  <a:lnTo>
                    <a:pt x="0" y="0"/>
                  </a:lnTo>
                  <a:lnTo>
                    <a:pt x="418908" y="0"/>
                  </a:lnTo>
                  <a:lnTo>
                    <a:pt x="418908" y="74676"/>
                  </a:lnTo>
                  <a:lnTo>
                    <a:pt x="0" y="72009"/>
                  </a:lnTo>
                  <a:close/>
                </a:path>
              </a:pathLst>
            </a:custGeom>
            <a:solidFill>
              <a:srgbClr val="49494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95" name="Google Shape;895;p58"/>
            <p:cNvSpPr/>
            <p:nvPr/>
          </p:nvSpPr>
          <p:spPr>
            <a:xfrm>
              <a:off x="2744565" y="1981197"/>
              <a:ext cx="419383" cy="242697"/>
            </a:xfrm>
            <a:custGeom>
              <a:avLst/>
              <a:gdLst/>
              <a:ahLst/>
              <a:cxnLst/>
              <a:rect l="l" t="t" r="r" b="b"/>
              <a:pathLst>
                <a:path w="419383" h="242697" extrusionOk="0">
                  <a:moveTo>
                    <a:pt x="419384" y="121348"/>
                  </a:moveTo>
                  <a:cubicBezTo>
                    <a:pt x="419384" y="188367"/>
                    <a:pt x="325501" y="242697"/>
                    <a:pt x="209692" y="242697"/>
                  </a:cubicBezTo>
                  <a:cubicBezTo>
                    <a:pt x="93882" y="242697"/>
                    <a:pt x="0" y="188367"/>
                    <a:pt x="0" y="121348"/>
                  </a:cubicBezTo>
                  <a:cubicBezTo>
                    <a:pt x="0" y="54330"/>
                    <a:pt x="93882" y="0"/>
                    <a:pt x="209692" y="0"/>
                  </a:cubicBezTo>
                  <a:cubicBezTo>
                    <a:pt x="325501" y="0"/>
                    <a:pt x="419384" y="54329"/>
                    <a:pt x="419384" y="12134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96" name="Google Shape;896;p58"/>
            <p:cNvSpPr/>
            <p:nvPr/>
          </p:nvSpPr>
          <p:spPr>
            <a:xfrm>
              <a:off x="2697703" y="1845275"/>
              <a:ext cx="511777" cy="296036"/>
            </a:xfrm>
            <a:custGeom>
              <a:avLst/>
              <a:gdLst/>
              <a:ahLst/>
              <a:cxnLst/>
              <a:rect l="l" t="t" r="r" b="b"/>
              <a:pathLst>
                <a:path w="511777" h="296036" extrusionOk="0">
                  <a:moveTo>
                    <a:pt x="511777" y="148019"/>
                  </a:moveTo>
                  <a:cubicBezTo>
                    <a:pt x="511777" y="229767"/>
                    <a:pt x="397212" y="296037"/>
                    <a:pt x="255889" y="296037"/>
                  </a:cubicBezTo>
                  <a:cubicBezTo>
                    <a:pt x="114565" y="296037"/>
                    <a:pt x="0" y="229767"/>
                    <a:pt x="0" y="148019"/>
                  </a:cubicBezTo>
                  <a:cubicBezTo>
                    <a:pt x="0" y="66270"/>
                    <a:pt x="114565" y="0"/>
                    <a:pt x="255889" y="0"/>
                  </a:cubicBezTo>
                  <a:cubicBezTo>
                    <a:pt x="397212" y="0"/>
                    <a:pt x="511777" y="66270"/>
                    <a:pt x="511777" y="148019"/>
                  </a:cubicBezTo>
                  <a:close/>
                </a:path>
              </a:pathLst>
            </a:custGeom>
            <a:solidFill>
              <a:srgbClr val="EDEFF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97" name="Google Shape;897;p58"/>
            <p:cNvSpPr/>
            <p:nvPr/>
          </p:nvSpPr>
          <p:spPr>
            <a:xfrm>
              <a:off x="2681484" y="530635"/>
              <a:ext cx="548516" cy="1538895"/>
            </a:xfrm>
            <a:custGeom>
              <a:avLst/>
              <a:gdLst/>
              <a:ahLst/>
              <a:cxnLst/>
              <a:rect l="l" t="t" r="r" b="b"/>
              <a:pathLst>
                <a:path w="548516" h="1538895" extrusionOk="0">
                  <a:moveTo>
                    <a:pt x="548433" y="1199007"/>
                  </a:moveTo>
                  <a:lnTo>
                    <a:pt x="548433" y="1199007"/>
                  </a:lnTo>
                  <a:cubicBezTo>
                    <a:pt x="548433" y="1210913"/>
                    <a:pt x="548433" y="1222629"/>
                    <a:pt x="548433" y="1233964"/>
                  </a:cubicBezTo>
                  <a:cubicBezTo>
                    <a:pt x="548433" y="1243489"/>
                    <a:pt x="548433" y="1253014"/>
                    <a:pt x="548433" y="1262539"/>
                  </a:cubicBezTo>
                  <a:cubicBezTo>
                    <a:pt x="548433" y="1275398"/>
                    <a:pt x="547767" y="1287685"/>
                    <a:pt x="547292" y="1299686"/>
                  </a:cubicBezTo>
                  <a:cubicBezTo>
                    <a:pt x="547292" y="1314641"/>
                    <a:pt x="546246" y="1328833"/>
                    <a:pt x="545486" y="1342454"/>
                  </a:cubicBezTo>
                  <a:cubicBezTo>
                    <a:pt x="544725" y="1356074"/>
                    <a:pt x="544060" y="1369409"/>
                    <a:pt x="543109" y="1381697"/>
                  </a:cubicBezTo>
                  <a:cubicBezTo>
                    <a:pt x="539212" y="1435513"/>
                    <a:pt x="539307" y="1475137"/>
                    <a:pt x="532653" y="1490662"/>
                  </a:cubicBezTo>
                  <a:cubicBezTo>
                    <a:pt x="496437" y="1575530"/>
                    <a:pt x="373911" y="1528762"/>
                    <a:pt x="313456" y="1498283"/>
                  </a:cubicBezTo>
                  <a:cubicBezTo>
                    <a:pt x="291118" y="1487043"/>
                    <a:pt x="276384" y="1477804"/>
                    <a:pt x="276384" y="1477804"/>
                  </a:cubicBezTo>
                  <a:lnTo>
                    <a:pt x="270871" y="1477804"/>
                  </a:lnTo>
                  <a:cubicBezTo>
                    <a:pt x="270871" y="1477804"/>
                    <a:pt x="253381" y="1487329"/>
                    <a:pt x="227526" y="1497616"/>
                  </a:cubicBezTo>
                  <a:cubicBezTo>
                    <a:pt x="164124" y="1523333"/>
                    <a:pt x="51104" y="1568958"/>
                    <a:pt x="19735" y="1490377"/>
                  </a:cubicBezTo>
                  <a:cubicBezTo>
                    <a:pt x="14127" y="1476280"/>
                    <a:pt x="8519" y="1429703"/>
                    <a:pt x="5097" y="1380935"/>
                  </a:cubicBezTo>
                  <a:cubicBezTo>
                    <a:pt x="4241" y="1368743"/>
                    <a:pt x="3481" y="1355693"/>
                    <a:pt x="2721" y="1341787"/>
                  </a:cubicBezTo>
                  <a:cubicBezTo>
                    <a:pt x="1960" y="1327880"/>
                    <a:pt x="1580" y="1314069"/>
                    <a:pt x="1010" y="1299115"/>
                  </a:cubicBezTo>
                  <a:cubicBezTo>
                    <a:pt x="1010" y="1287208"/>
                    <a:pt x="344" y="1274921"/>
                    <a:pt x="59" y="1262158"/>
                  </a:cubicBezTo>
                  <a:cubicBezTo>
                    <a:pt x="59" y="1252633"/>
                    <a:pt x="59" y="1243108"/>
                    <a:pt x="59" y="1233583"/>
                  </a:cubicBezTo>
                  <a:lnTo>
                    <a:pt x="59" y="1233583"/>
                  </a:lnTo>
                  <a:lnTo>
                    <a:pt x="59" y="1198626"/>
                  </a:lnTo>
                  <a:lnTo>
                    <a:pt x="59" y="1198626"/>
                  </a:lnTo>
                  <a:cubicBezTo>
                    <a:pt x="-1652" y="866299"/>
                    <a:pt x="33518" y="334899"/>
                    <a:pt x="149676" y="108109"/>
                  </a:cubicBezTo>
                  <a:cubicBezTo>
                    <a:pt x="183230" y="42481"/>
                    <a:pt x="223534" y="2381"/>
                    <a:pt x="271727" y="0"/>
                  </a:cubicBezTo>
                  <a:lnTo>
                    <a:pt x="271727" y="0"/>
                  </a:lnTo>
                  <a:lnTo>
                    <a:pt x="277240" y="0"/>
                  </a:lnTo>
                  <a:lnTo>
                    <a:pt x="277240" y="0"/>
                  </a:lnTo>
                  <a:cubicBezTo>
                    <a:pt x="324768" y="2476"/>
                    <a:pt x="365546" y="42386"/>
                    <a:pt x="399196" y="107728"/>
                  </a:cubicBezTo>
                  <a:cubicBezTo>
                    <a:pt x="513737" y="333661"/>
                    <a:pt x="550524" y="862965"/>
                    <a:pt x="548433" y="1199007"/>
                  </a:cubicBezTo>
                  <a:close/>
                </a:path>
              </a:pathLst>
            </a:custGeom>
            <a:solidFill>
              <a:srgbClr val="EDEFF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98" name="Google Shape;898;p58"/>
            <p:cNvSpPr/>
            <p:nvPr/>
          </p:nvSpPr>
          <p:spPr>
            <a:xfrm>
              <a:off x="2858251" y="1222531"/>
              <a:ext cx="193342" cy="193738"/>
            </a:xfrm>
            <a:custGeom>
              <a:avLst/>
              <a:gdLst/>
              <a:ahLst/>
              <a:cxnLst/>
              <a:rect l="l" t="t" r="r" b="b"/>
              <a:pathLst>
                <a:path w="193342" h="193738" extrusionOk="0">
                  <a:moveTo>
                    <a:pt x="193342" y="96869"/>
                  </a:moveTo>
                  <a:cubicBezTo>
                    <a:pt x="193342" y="150369"/>
                    <a:pt x="150061" y="193739"/>
                    <a:pt x="96671" y="193739"/>
                  </a:cubicBezTo>
                  <a:cubicBezTo>
                    <a:pt x="43281" y="193739"/>
                    <a:pt x="0" y="150369"/>
                    <a:pt x="0" y="96869"/>
                  </a:cubicBezTo>
                  <a:cubicBezTo>
                    <a:pt x="0" y="43370"/>
                    <a:pt x="43281" y="0"/>
                    <a:pt x="96671" y="0"/>
                  </a:cubicBezTo>
                  <a:cubicBezTo>
                    <a:pt x="150061" y="0"/>
                    <a:pt x="193342" y="43370"/>
                    <a:pt x="193342" y="96869"/>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99" name="Google Shape;899;p58"/>
            <p:cNvSpPr/>
            <p:nvPr/>
          </p:nvSpPr>
          <p:spPr>
            <a:xfrm>
              <a:off x="2844088" y="1208338"/>
              <a:ext cx="221668" cy="222122"/>
            </a:xfrm>
            <a:custGeom>
              <a:avLst/>
              <a:gdLst/>
              <a:ahLst/>
              <a:cxnLst/>
              <a:rect l="l" t="t" r="r" b="b"/>
              <a:pathLst>
                <a:path w="221668" h="222122" extrusionOk="0">
                  <a:moveTo>
                    <a:pt x="110834" y="222123"/>
                  </a:moveTo>
                  <a:cubicBezTo>
                    <a:pt x="49623" y="222123"/>
                    <a:pt x="0" y="172402"/>
                    <a:pt x="0" y="111061"/>
                  </a:cubicBezTo>
                  <a:cubicBezTo>
                    <a:pt x="0" y="49720"/>
                    <a:pt x="49623" y="0"/>
                    <a:pt x="110834" y="0"/>
                  </a:cubicBezTo>
                  <a:cubicBezTo>
                    <a:pt x="172046" y="0"/>
                    <a:pt x="221669" y="49720"/>
                    <a:pt x="221669" y="111061"/>
                  </a:cubicBezTo>
                  <a:cubicBezTo>
                    <a:pt x="221617" y="172374"/>
                    <a:pt x="172025" y="222066"/>
                    <a:pt x="110834" y="222123"/>
                  </a:cubicBezTo>
                  <a:close/>
                  <a:moveTo>
                    <a:pt x="110834" y="28384"/>
                  </a:moveTo>
                  <a:cubicBezTo>
                    <a:pt x="65267" y="28327"/>
                    <a:pt x="28284" y="65303"/>
                    <a:pt x="28231" y="110966"/>
                  </a:cubicBezTo>
                  <a:cubicBezTo>
                    <a:pt x="28179" y="156629"/>
                    <a:pt x="65077" y="193681"/>
                    <a:pt x="110644" y="193738"/>
                  </a:cubicBezTo>
                  <a:cubicBezTo>
                    <a:pt x="156212" y="193796"/>
                    <a:pt x="193195" y="156820"/>
                    <a:pt x="193247" y="111157"/>
                  </a:cubicBezTo>
                  <a:cubicBezTo>
                    <a:pt x="193247" y="111128"/>
                    <a:pt x="193247" y="111090"/>
                    <a:pt x="193247" y="111061"/>
                  </a:cubicBezTo>
                  <a:cubicBezTo>
                    <a:pt x="193195" y="65456"/>
                    <a:pt x="156343" y="28489"/>
                    <a:pt x="110834" y="28384"/>
                  </a:cubicBezTo>
                  <a:close/>
                </a:path>
              </a:pathLst>
            </a:custGeom>
            <a:solidFill>
              <a:srgbClr val="616E8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00" name="Google Shape;900;p58"/>
            <p:cNvSpPr/>
            <p:nvPr/>
          </p:nvSpPr>
          <p:spPr>
            <a:xfrm>
              <a:off x="2858251" y="937733"/>
              <a:ext cx="193342" cy="193738"/>
            </a:xfrm>
            <a:custGeom>
              <a:avLst/>
              <a:gdLst/>
              <a:ahLst/>
              <a:cxnLst/>
              <a:rect l="l" t="t" r="r" b="b"/>
              <a:pathLst>
                <a:path w="193342" h="193738" extrusionOk="0">
                  <a:moveTo>
                    <a:pt x="193342" y="96869"/>
                  </a:moveTo>
                  <a:cubicBezTo>
                    <a:pt x="193342" y="150369"/>
                    <a:pt x="150061" y="193738"/>
                    <a:pt x="96671" y="193738"/>
                  </a:cubicBezTo>
                  <a:cubicBezTo>
                    <a:pt x="43281" y="193738"/>
                    <a:pt x="0" y="150369"/>
                    <a:pt x="0" y="96869"/>
                  </a:cubicBezTo>
                  <a:cubicBezTo>
                    <a:pt x="0" y="43370"/>
                    <a:pt x="43281" y="0"/>
                    <a:pt x="96671" y="0"/>
                  </a:cubicBezTo>
                  <a:cubicBezTo>
                    <a:pt x="150061" y="0"/>
                    <a:pt x="193342" y="43370"/>
                    <a:pt x="193342" y="96869"/>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01" name="Google Shape;901;p58"/>
            <p:cNvSpPr/>
            <p:nvPr/>
          </p:nvSpPr>
          <p:spPr>
            <a:xfrm>
              <a:off x="2843898" y="923636"/>
              <a:ext cx="221858" cy="222313"/>
            </a:xfrm>
            <a:custGeom>
              <a:avLst/>
              <a:gdLst/>
              <a:ahLst/>
              <a:cxnLst/>
              <a:rect l="l" t="t" r="r" b="b"/>
              <a:pathLst>
                <a:path w="221858" h="222313" extrusionOk="0">
                  <a:moveTo>
                    <a:pt x="111025" y="222314"/>
                  </a:moveTo>
                  <a:cubicBezTo>
                    <a:pt x="49760" y="222371"/>
                    <a:pt x="52" y="172641"/>
                    <a:pt x="0" y="111252"/>
                  </a:cubicBezTo>
                  <a:cubicBezTo>
                    <a:pt x="-52" y="49861"/>
                    <a:pt x="49570" y="52"/>
                    <a:pt x="110834" y="0"/>
                  </a:cubicBezTo>
                  <a:cubicBezTo>
                    <a:pt x="172062" y="-52"/>
                    <a:pt x="221754" y="49614"/>
                    <a:pt x="221859" y="110966"/>
                  </a:cubicBezTo>
                  <a:cubicBezTo>
                    <a:pt x="221911" y="172374"/>
                    <a:pt x="172305" y="222209"/>
                    <a:pt x="111025" y="222314"/>
                  </a:cubicBezTo>
                  <a:close/>
                  <a:moveTo>
                    <a:pt x="111025" y="28575"/>
                  </a:moveTo>
                  <a:cubicBezTo>
                    <a:pt x="65457" y="28523"/>
                    <a:pt x="28474" y="65496"/>
                    <a:pt x="28422" y="111157"/>
                  </a:cubicBezTo>
                  <a:cubicBezTo>
                    <a:pt x="28369" y="156820"/>
                    <a:pt x="65267" y="193872"/>
                    <a:pt x="110834" y="193929"/>
                  </a:cubicBezTo>
                  <a:cubicBezTo>
                    <a:pt x="156402" y="193986"/>
                    <a:pt x="193385" y="157010"/>
                    <a:pt x="193437" y="111347"/>
                  </a:cubicBezTo>
                  <a:cubicBezTo>
                    <a:pt x="193437" y="111283"/>
                    <a:pt x="193437" y="111221"/>
                    <a:pt x="193437" y="111157"/>
                  </a:cubicBezTo>
                  <a:cubicBezTo>
                    <a:pt x="193490" y="65496"/>
                    <a:pt x="156592" y="28437"/>
                    <a:pt x="111025" y="28385"/>
                  </a:cubicBezTo>
                  <a:close/>
                </a:path>
              </a:pathLst>
            </a:custGeom>
            <a:solidFill>
              <a:srgbClr val="616E8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02" name="Google Shape;902;p58"/>
            <p:cNvSpPr/>
            <p:nvPr/>
          </p:nvSpPr>
          <p:spPr>
            <a:xfrm>
              <a:off x="2680593" y="1921189"/>
              <a:ext cx="549324" cy="167997"/>
            </a:xfrm>
            <a:custGeom>
              <a:avLst/>
              <a:gdLst/>
              <a:ahLst/>
              <a:cxnLst/>
              <a:rect l="l" t="t" r="r" b="b"/>
              <a:pathLst>
                <a:path w="549324" h="167997" extrusionOk="0">
                  <a:moveTo>
                    <a:pt x="549324" y="0"/>
                  </a:moveTo>
                  <a:cubicBezTo>
                    <a:pt x="549324" y="11906"/>
                    <a:pt x="549324" y="23622"/>
                    <a:pt x="549324" y="35052"/>
                  </a:cubicBezTo>
                  <a:cubicBezTo>
                    <a:pt x="539819" y="66484"/>
                    <a:pt x="513964" y="96583"/>
                    <a:pt x="471949" y="120777"/>
                  </a:cubicBezTo>
                  <a:cubicBezTo>
                    <a:pt x="363016" y="183737"/>
                    <a:pt x="186784" y="183737"/>
                    <a:pt x="77375" y="120777"/>
                  </a:cubicBezTo>
                  <a:cubicBezTo>
                    <a:pt x="35361" y="96393"/>
                    <a:pt x="9601" y="66199"/>
                    <a:pt x="0" y="35052"/>
                  </a:cubicBezTo>
                  <a:lnTo>
                    <a:pt x="0" y="35052"/>
                  </a:lnTo>
                  <a:lnTo>
                    <a:pt x="0" y="95"/>
                  </a:lnTo>
                  <a:cubicBezTo>
                    <a:pt x="9506" y="32099"/>
                    <a:pt x="35170" y="62579"/>
                    <a:pt x="77755" y="87249"/>
                  </a:cubicBezTo>
                  <a:cubicBezTo>
                    <a:pt x="186784" y="150209"/>
                    <a:pt x="363396" y="150209"/>
                    <a:pt x="472329" y="87249"/>
                  </a:cubicBezTo>
                  <a:cubicBezTo>
                    <a:pt x="514059" y="62293"/>
                    <a:pt x="540484" y="31909"/>
                    <a:pt x="549324"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03" name="Google Shape;903;p58"/>
            <p:cNvSpPr/>
            <p:nvPr/>
          </p:nvSpPr>
          <p:spPr>
            <a:xfrm>
              <a:off x="2680308" y="1976244"/>
              <a:ext cx="548753" cy="165782"/>
            </a:xfrm>
            <a:custGeom>
              <a:avLst/>
              <a:gdLst/>
              <a:ahLst/>
              <a:cxnLst/>
              <a:rect l="l" t="t" r="r" b="b"/>
              <a:pathLst>
                <a:path w="548753" h="165782" extrusionOk="0">
                  <a:moveTo>
                    <a:pt x="548754" y="381"/>
                  </a:moveTo>
                  <a:cubicBezTo>
                    <a:pt x="548754" y="13145"/>
                    <a:pt x="548088" y="25527"/>
                    <a:pt x="547613" y="37433"/>
                  </a:cubicBezTo>
                  <a:cubicBezTo>
                    <a:pt x="536967" y="67151"/>
                    <a:pt x="511682" y="95441"/>
                    <a:pt x="471569" y="118491"/>
                  </a:cubicBezTo>
                  <a:cubicBezTo>
                    <a:pt x="362636" y="181546"/>
                    <a:pt x="186403" y="181546"/>
                    <a:pt x="76995" y="118491"/>
                  </a:cubicBezTo>
                  <a:cubicBezTo>
                    <a:pt x="36976" y="95250"/>
                    <a:pt x="11692" y="66770"/>
                    <a:pt x="951" y="36862"/>
                  </a:cubicBezTo>
                  <a:cubicBezTo>
                    <a:pt x="951" y="24955"/>
                    <a:pt x="285" y="12668"/>
                    <a:pt x="0" y="0"/>
                  </a:cubicBezTo>
                  <a:cubicBezTo>
                    <a:pt x="9506" y="31051"/>
                    <a:pt x="35456" y="60579"/>
                    <a:pt x="76900" y="84582"/>
                  </a:cubicBezTo>
                  <a:cubicBezTo>
                    <a:pt x="185928" y="147638"/>
                    <a:pt x="362541" y="147638"/>
                    <a:pt x="471474" y="84582"/>
                  </a:cubicBezTo>
                  <a:cubicBezTo>
                    <a:pt x="513108" y="60674"/>
                    <a:pt x="538773" y="31242"/>
                    <a:pt x="548754" y="38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04" name="Google Shape;904;p58"/>
            <p:cNvSpPr/>
            <p:nvPr/>
          </p:nvSpPr>
          <p:spPr>
            <a:xfrm>
              <a:off x="2683349" y="1877470"/>
              <a:ext cx="542765" cy="158087"/>
            </a:xfrm>
            <a:custGeom>
              <a:avLst/>
              <a:gdLst/>
              <a:ahLst/>
              <a:cxnLst/>
              <a:rect l="l" t="t" r="r" b="b"/>
              <a:pathLst>
                <a:path w="542765" h="158087" extrusionOk="0">
                  <a:moveTo>
                    <a:pt x="542765" y="762"/>
                  </a:moveTo>
                  <a:cubicBezTo>
                    <a:pt x="531264" y="28670"/>
                    <a:pt x="506549" y="55245"/>
                    <a:pt x="468812" y="76962"/>
                  </a:cubicBezTo>
                  <a:cubicBezTo>
                    <a:pt x="359879" y="139922"/>
                    <a:pt x="183647" y="139922"/>
                    <a:pt x="74238" y="76962"/>
                  </a:cubicBezTo>
                  <a:cubicBezTo>
                    <a:pt x="36216" y="54864"/>
                    <a:pt x="11502" y="28194"/>
                    <a:pt x="0" y="0"/>
                  </a:cubicBezTo>
                  <a:cubicBezTo>
                    <a:pt x="760" y="13906"/>
                    <a:pt x="1521" y="26956"/>
                    <a:pt x="2376" y="39148"/>
                  </a:cubicBezTo>
                  <a:cubicBezTo>
                    <a:pt x="14639" y="65437"/>
                    <a:pt x="38592" y="90202"/>
                    <a:pt x="74238" y="110871"/>
                  </a:cubicBezTo>
                  <a:cubicBezTo>
                    <a:pt x="120732" y="136255"/>
                    <a:pt x="172028" y="151571"/>
                    <a:pt x="224806" y="155829"/>
                  </a:cubicBezTo>
                  <a:cubicBezTo>
                    <a:pt x="253246" y="158601"/>
                    <a:pt x="281876" y="158820"/>
                    <a:pt x="310355" y="156496"/>
                  </a:cubicBezTo>
                  <a:cubicBezTo>
                    <a:pt x="365732" y="152991"/>
                    <a:pt x="419677" y="137417"/>
                    <a:pt x="468432" y="110871"/>
                  </a:cubicBezTo>
                  <a:cubicBezTo>
                    <a:pt x="503793" y="90392"/>
                    <a:pt x="527652" y="65913"/>
                    <a:pt x="540009" y="3991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05" name="Google Shape;905;p58"/>
            <p:cNvSpPr/>
            <p:nvPr/>
          </p:nvSpPr>
          <p:spPr>
            <a:xfrm>
              <a:off x="2829449" y="530444"/>
              <a:ext cx="249519" cy="126863"/>
            </a:xfrm>
            <a:custGeom>
              <a:avLst/>
              <a:gdLst/>
              <a:ahLst/>
              <a:cxnLst/>
              <a:rect l="l" t="t" r="r" b="b"/>
              <a:pathLst>
                <a:path w="249519" h="126863" extrusionOk="0">
                  <a:moveTo>
                    <a:pt x="249520" y="108109"/>
                  </a:moveTo>
                  <a:cubicBezTo>
                    <a:pt x="168218" y="133115"/>
                    <a:pt x="81302" y="133115"/>
                    <a:pt x="0" y="108109"/>
                  </a:cubicBezTo>
                  <a:cubicBezTo>
                    <a:pt x="33555" y="42481"/>
                    <a:pt x="73858" y="2381"/>
                    <a:pt x="122051" y="0"/>
                  </a:cubicBezTo>
                  <a:lnTo>
                    <a:pt x="122051" y="0"/>
                  </a:lnTo>
                  <a:lnTo>
                    <a:pt x="127564" y="0"/>
                  </a:lnTo>
                  <a:lnTo>
                    <a:pt x="127564" y="0"/>
                  </a:lnTo>
                  <a:cubicBezTo>
                    <a:pt x="175567" y="2857"/>
                    <a:pt x="215870" y="42767"/>
                    <a:pt x="249520" y="10810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06" name="Google Shape;906;p58"/>
            <p:cNvSpPr/>
            <p:nvPr/>
          </p:nvSpPr>
          <p:spPr>
            <a:xfrm>
              <a:off x="2934010" y="1583052"/>
              <a:ext cx="47432" cy="623982"/>
            </a:xfrm>
            <a:custGeom>
              <a:avLst/>
              <a:gdLst/>
              <a:ahLst/>
              <a:cxnLst/>
              <a:rect l="l" t="t" r="r" b="b"/>
              <a:pathLst>
                <a:path w="47432" h="623982" extrusionOk="0">
                  <a:moveTo>
                    <a:pt x="0" y="0"/>
                  </a:moveTo>
                  <a:lnTo>
                    <a:pt x="47433" y="0"/>
                  </a:lnTo>
                  <a:lnTo>
                    <a:pt x="47433" y="623983"/>
                  </a:lnTo>
                  <a:lnTo>
                    <a:pt x="0" y="623983"/>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907" name="Google Shape;907;p58"/>
            <p:cNvGrpSpPr/>
            <p:nvPr/>
          </p:nvGrpSpPr>
          <p:grpSpPr>
            <a:xfrm>
              <a:off x="4031993" y="117216"/>
              <a:ext cx="2889297" cy="3901793"/>
              <a:chOff x="5533368" y="1047716"/>
              <a:chExt cx="2889297" cy="3901793"/>
            </a:xfrm>
          </p:grpSpPr>
          <p:sp>
            <p:nvSpPr>
              <p:cNvPr id="908" name="Google Shape;908;p58"/>
              <p:cNvSpPr/>
              <p:nvPr/>
            </p:nvSpPr>
            <p:spPr>
              <a:xfrm>
                <a:off x="6153722" y="4072604"/>
                <a:ext cx="1090544" cy="630910"/>
              </a:xfrm>
              <a:custGeom>
                <a:avLst/>
                <a:gdLst/>
                <a:ahLst/>
                <a:cxnLst/>
                <a:rect l="l" t="t" r="r" b="b"/>
                <a:pathLst>
                  <a:path w="1090544" h="630910" extrusionOk="0">
                    <a:moveTo>
                      <a:pt x="578197" y="615410"/>
                    </a:moveTo>
                    <a:lnTo>
                      <a:pt x="26877" y="296418"/>
                    </a:lnTo>
                    <a:cubicBezTo>
                      <a:pt x="-12951" y="273367"/>
                      <a:pt x="-7913" y="233172"/>
                      <a:pt x="37998" y="206597"/>
                    </a:cubicBezTo>
                    <a:lnTo>
                      <a:pt x="395216" y="0"/>
                    </a:lnTo>
                    <a:lnTo>
                      <a:pt x="1090545" y="402241"/>
                    </a:lnTo>
                    <a:lnTo>
                      <a:pt x="733327" y="608933"/>
                    </a:lnTo>
                    <a:cubicBezTo>
                      <a:pt x="687320" y="635508"/>
                      <a:pt x="617930" y="638365"/>
                      <a:pt x="578197" y="615410"/>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09" name="Google Shape;909;p58"/>
              <p:cNvSpPr/>
              <p:nvPr/>
            </p:nvSpPr>
            <p:spPr>
              <a:xfrm>
                <a:off x="6193969" y="4048886"/>
                <a:ext cx="1090601" cy="630901"/>
              </a:xfrm>
              <a:custGeom>
                <a:avLst/>
                <a:gdLst/>
                <a:ahLst/>
                <a:cxnLst/>
                <a:rect l="l" t="t" r="r" b="b"/>
                <a:pathLst>
                  <a:path w="1090601" h="630901" extrusionOk="0">
                    <a:moveTo>
                      <a:pt x="578158" y="615410"/>
                    </a:moveTo>
                    <a:lnTo>
                      <a:pt x="26838" y="296323"/>
                    </a:lnTo>
                    <a:cubicBezTo>
                      <a:pt x="-12895" y="273368"/>
                      <a:pt x="-7952" y="233172"/>
                      <a:pt x="37960" y="206597"/>
                    </a:cubicBezTo>
                    <a:lnTo>
                      <a:pt x="395272" y="0"/>
                    </a:lnTo>
                    <a:lnTo>
                      <a:pt x="1090601" y="402241"/>
                    </a:lnTo>
                    <a:lnTo>
                      <a:pt x="733764" y="608838"/>
                    </a:lnTo>
                    <a:cubicBezTo>
                      <a:pt x="687377" y="635508"/>
                      <a:pt x="617891" y="638366"/>
                      <a:pt x="578158" y="61541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10" name="Google Shape;910;p58"/>
              <p:cNvSpPr/>
              <p:nvPr/>
            </p:nvSpPr>
            <p:spPr>
              <a:xfrm>
                <a:off x="7252346" y="4430077"/>
                <a:ext cx="32128" cy="21050"/>
              </a:xfrm>
              <a:custGeom>
                <a:avLst/>
                <a:gdLst/>
                <a:ahLst/>
                <a:cxnLst/>
                <a:rect l="l" t="t" r="r" b="b"/>
                <a:pathLst>
                  <a:path w="32128" h="21050" extrusionOk="0">
                    <a:moveTo>
                      <a:pt x="32129" y="21050"/>
                    </a:moveTo>
                    <a:lnTo>
                      <a:pt x="32129" y="0"/>
                    </a:lnTo>
                    <a:lnTo>
                      <a:pt x="0" y="18574"/>
                    </a:lnTo>
                    <a:lnTo>
                      <a:pt x="32129" y="21050"/>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11" name="Google Shape;911;p58"/>
              <p:cNvSpPr/>
              <p:nvPr/>
            </p:nvSpPr>
            <p:spPr>
              <a:xfrm>
                <a:off x="6193906" y="4285773"/>
                <a:ext cx="32984" cy="21431"/>
              </a:xfrm>
              <a:custGeom>
                <a:avLst/>
                <a:gdLst/>
                <a:ahLst/>
                <a:cxnLst/>
                <a:rect l="l" t="t" r="r" b="b"/>
                <a:pathLst>
                  <a:path w="32984" h="21431" extrusionOk="0">
                    <a:moveTo>
                      <a:pt x="0" y="21431"/>
                    </a:moveTo>
                    <a:lnTo>
                      <a:pt x="0" y="0"/>
                    </a:lnTo>
                    <a:lnTo>
                      <a:pt x="32984" y="13716"/>
                    </a:lnTo>
                    <a:lnTo>
                      <a:pt x="0" y="21431"/>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12" name="Google Shape;912;p58"/>
              <p:cNvSpPr/>
              <p:nvPr/>
            </p:nvSpPr>
            <p:spPr>
              <a:xfrm>
                <a:off x="6193969" y="4027741"/>
                <a:ext cx="1090601" cy="630949"/>
              </a:xfrm>
              <a:custGeom>
                <a:avLst/>
                <a:gdLst/>
                <a:ahLst/>
                <a:cxnLst/>
                <a:rect l="l" t="t" r="r" b="b"/>
                <a:pathLst>
                  <a:path w="1090601" h="630949" extrusionOk="0">
                    <a:moveTo>
                      <a:pt x="578158" y="615410"/>
                    </a:moveTo>
                    <a:lnTo>
                      <a:pt x="26838" y="296418"/>
                    </a:lnTo>
                    <a:cubicBezTo>
                      <a:pt x="-12895" y="273368"/>
                      <a:pt x="-7952" y="233267"/>
                      <a:pt x="37960" y="206693"/>
                    </a:cubicBezTo>
                    <a:lnTo>
                      <a:pt x="395272" y="0"/>
                    </a:lnTo>
                    <a:lnTo>
                      <a:pt x="1090601" y="402336"/>
                    </a:lnTo>
                    <a:lnTo>
                      <a:pt x="733764" y="608934"/>
                    </a:lnTo>
                    <a:cubicBezTo>
                      <a:pt x="687377" y="635508"/>
                      <a:pt x="617891" y="638461"/>
                      <a:pt x="578158" y="615410"/>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13" name="Google Shape;913;p58"/>
              <p:cNvSpPr/>
              <p:nvPr/>
            </p:nvSpPr>
            <p:spPr>
              <a:xfrm>
                <a:off x="6504927" y="3742563"/>
                <a:ext cx="779547" cy="687514"/>
              </a:xfrm>
              <a:custGeom>
                <a:avLst/>
                <a:gdLst/>
                <a:ahLst/>
                <a:cxnLst/>
                <a:rect l="l" t="t" r="r" b="b"/>
                <a:pathLst>
                  <a:path w="779547" h="687514" extrusionOk="0">
                    <a:moveTo>
                      <a:pt x="86025" y="286131"/>
                    </a:moveTo>
                    <a:lnTo>
                      <a:pt x="0" y="0"/>
                    </a:lnTo>
                    <a:lnTo>
                      <a:pt x="702933" y="404050"/>
                    </a:lnTo>
                    <a:lnTo>
                      <a:pt x="779548" y="687514"/>
                    </a:lnTo>
                    <a:lnTo>
                      <a:pt x="86025" y="286131"/>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14" name="Google Shape;914;p58"/>
              <p:cNvSpPr/>
              <p:nvPr/>
            </p:nvSpPr>
            <p:spPr>
              <a:xfrm>
                <a:off x="7254152" y="4405788"/>
                <a:ext cx="30322" cy="36004"/>
              </a:xfrm>
              <a:custGeom>
                <a:avLst/>
                <a:gdLst/>
                <a:ahLst/>
                <a:cxnLst/>
                <a:rect l="l" t="t" r="r" b="b"/>
                <a:pathLst>
                  <a:path w="30322" h="36004" extrusionOk="0">
                    <a:moveTo>
                      <a:pt x="9981" y="36004"/>
                    </a:moveTo>
                    <a:lnTo>
                      <a:pt x="30323" y="24289"/>
                    </a:lnTo>
                    <a:lnTo>
                      <a:pt x="0" y="0"/>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15" name="Google Shape;915;p58"/>
              <p:cNvSpPr/>
              <p:nvPr/>
            </p:nvSpPr>
            <p:spPr>
              <a:xfrm>
                <a:off x="6482779" y="3753326"/>
                <a:ext cx="781258" cy="688466"/>
              </a:xfrm>
              <a:custGeom>
                <a:avLst/>
                <a:gdLst/>
                <a:ahLst/>
                <a:cxnLst/>
                <a:rect l="l" t="t" r="r" b="b"/>
                <a:pathLst>
                  <a:path w="781258" h="688466" extrusionOk="0">
                    <a:moveTo>
                      <a:pt x="86025" y="286131"/>
                    </a:moveTo>
                    <a:lnTo>
                      <a:pt x="0" y="0"/>
                    </a:lnTo>
                    <a:lnTo>
                      <a:pt x="702933" y="404051"/>
                    </a:lnTo>
                    <a:lnTo>
                      <a:pt x="781259" y="688467"/>
                    </a:lnTo>
                    <a:lnTo>
                      <a:pt x="86025" y="286131"/>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16" name="Google Shape;916;p58"/>
              <p:cNvSpPr/>
              <p:nvPr/>
            </p:nvSpPr>
            <p:spPr>
              <a:xfrm>
                <a:off x="5563120" y="1047716"/>
                <a:ext cx="2859545" cy="3884751"/>
              </a:xfrm>
              <a:custGeom>
                <a:avLst/>
                <a:gdLst/>
                <a:ahLst/>
                <a:cxnLst/>
                <a:rect l="l" t="t" r="r" b="b"/>
                <a:pathLst>
                  <a:path w="2859545" h="3884751" extrusionOk="0">
                    <a:moveTo>
                      <a:pt x="2790441" y="3876709"/>
                    </a:moveTo>
                    <a:lnTo>
                      <a:pt x="69105" y="2302131"/>
                    </a:lnTo>
                    <a:cubicBezTo>
                      <a:pt x="31083" y="2280033"/>
                      <a:pt x="0" y="2220787"/>
                      <a:pt x="0" y="2169829"/>
                    </a:cubicBezTo>
                    <a:lnTo>
                      <a:pt x="0" y="60708"/>
                    </a:lnTo>
                    <a:cubicBezTo>
                      <a:pt x="0" y="9654"/>
                      <a:pt x="30988" y="-13778"/>
                      <a:pt x="69105" y="8320"/>
                    </a:cubicBezTo>
                    <a:lnTo>
                      <a:pt x="2790441" y="1582517"/>
                    </a:lnTo>
                    <a:cubicBezTo>
                      <a:pt x="2828463" y="1604615"/>
                      <a:pt x="2859546" y="1663861"/>
                      <a:pt x="2859546" y="1714819"/>
                    </a:cubicBezTo>
                    <a:lnTo>
                      <a:pt x="2859546" y="3823940"/>
                    </a:lnTo>
                    <a:cubicBezTo>
                      <a:pt x="2859261" y="3874899"/>
                      <a:pt x="2828463" y="3898330"/>
                      <a:pt x="2790441" y="3876709"/>
                    </a:cubicBezTo>
                    <a:close/>
                  </a:path>
                </a:pathLst>
              </a:custGeom>
              <a:solidFill>
                <a:srgbClr val="C4C7D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17" name="Google Shape;917;p58"/>
              <p:cNvSpPr/>
              <p:nvPr/>
            </p:nvSpPr>
            <p:spPr>
              <a:xfrm>
                <a:off x="8367249" y="4838795"/>
                <a:ext cx="30132" cy="106965"/>
              </a:xfrm>
              <a:custGeom>
                <a:avLst/>
                <a:gdLst/>
                <a:ahLst/>
                <a:cxnLst/>
                <a:rect l="l" t="t" r="r" b="b"/>
                <a:pathLst>
                  <a:path w="30132" h="106965" extrusionOk="0">
                    <a:moveTo>
                      <a:pt x="0" y="106966"/>
                    </a:moveTo>
                    <a:lnTo>
                      <a:pt x="30132" y="89535"/>
                    </a:lnTo>
                    <a:lnTo>
                      <a:pt x="17110" y="0"/>
                    </a:lnTo>
                    <a:lnTo>
                      <a:pt x="0" y="106966"/>
                    </a:lnTo>
                    <a:close/>
                  </a:path>
                </a:pathLst>
              </a:custGeom>
              <a:solidFill>
                <a:srgbClr val="C4C7D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18" name="Google Shape;918;p58"/>
              <p:cNvSpPr/>
              <p:nvPr/>
            </p:nvSpPr>
            <p:spPr>
              <a:xfrm>
                <a:off x="5558272" y="1051845"/>
                <a:ext cx="72337" cy="31155"/>
              </a:xfrm>
              <a:custGeom>
                <a:avLst/>
                <a:gdLst/>
                <a:ahLst/>
                <a:cxnLst/>
                <a:rect l="l" t="t" r="r" b="b"/>
                <a:pathLst>
                  <a:path w="72337" h="31155" extrusionOk="0">
                    <a:moveTo>
                      <a:pt x="0" y="17240"/>
                    </a:moveTo>
                    <a:lnTo>
                      <a:pt x="29657" y="0"/>
                    </a:lnTo>
                    <a:lnTo>
                      <a:pt x="72337" y="24479"/>
                    </a:lnTo>
                    <a:cubicBezTo>
                      <a:pt x="72337" y="24479"/>
                      <a:pt x="26901" y="31433"/>
                      <a:pt x="25760" y="31147"/>
                    </a:cubicBezTo>
                    <a:cubicBezTo>
                      <a:pt x="24619" y="30861"/>
                      <a:pt x="0" y="17240"/>
                      <a:pt x="0" y="1724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19" name="Google Shape;919;p58"/>
              <p:cNvSpPr/>
              <p:nvPr/>
            </p:nvSpPr>
            <p:spPr>
              <a:xfrm>
                <a:off x="5538216" y="1062192"/>
                <a:ext cx="2859165" cy="3884558"/>
              </a:xfrm>
              <a:custGeom>
                <a:avLst/>
                <a:gdLst/>
                <a:ahLst/>
                <a:cxnLst/>
                <a:rect l="l" t="t" r="r" b="b"/>
                <a:pathLst>
                  <a:path w="2859165" h="3884558" extrusionOk="0">
                    <a:moveTo>
                      <a:pt x="2790061" y="3876234"/>
                    </a:moveTo>
                    <a:lnTo>
                      <a:pt x="69105" y="2302037"/>
                    </a:lnTo>
                    <a:cubicBezTo>
                      <a:pt x="31083" y="2279939"/>
                      <a:pt x="0" y="2220789"/>
                      <a:pt x="0" y="2169735"/>
                    </a:cubicBezTo>
                    <a:lnTo>
                      <a:pt x="0" y="60614"/>
                    </a:lnTo>
                    <a:cubicBezTo>
                      <a:pt x="0" y="9655"/>
                      <a:pt x="30893" y="-13776"/>
                      <a:pt x="69105" y="8322"/>
                    </a:cubicBezTo>
                    <a:lnTo>
                      <a:pt x="2790061" y="1582519"/>
                    </a:lnTo>
                    <a:cubicBezTo>
                      <a:pt x="2828083" y="1604617"/>
                      <a:pt x="2859166" y="1663862"/>
                      <a:pt x="2859166" y="1714821"/>
                    </a:cubicBezTo>
                    <a:lnTo>
                      <a:pt x="2859166" y="3824132"/>
                    </a:lnTo>
                    <a:cubicBezTo>
                      <a:pt x="2859166" y="3874900"/>
                      <a:pt x="2828273" y="3898332"/>
                      <a:pt x="2790061" y="3876234"/>
                    </a:cubicBezTo>
                    <a:close/>
                  </a:path>
                </a:pathLst>
              </a:custGeom>
              <a:solidFill>
                <a:srgbClr val="E4E7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20" name="Google Shape;920;p58"/>
              <p:cNvSpPr/>
              <p:nvPr/>
            </p:nvSpPr>
            <p:spPr>
              <a:xfrm>
                <a:off x="5533368" y="1064955"/>
                <a:ext cx="2859260" cy="3884554"/>
              </a:xfrm>
              <a:custGeom>
                <a:avLst/>
                <a:gdLst/>
                <a:ahLst/>
                <a:cxnLst/>
                <a:rect l="l" t="t" r="r" b="b"/>
                <a:pathLst>
                  <a:path w="2859260" h="3884554" extrusionOk="0">
                    <a:moveTo>
                      <a:pt x="2790156" y="3876234"/>
                    </a:moveTo>
                    <a:lnTo>
                      <a:pt x="69105" y="2302037"/>
                    </a:lnTo>
                    <a:cubicBezTo>
                      <a:pt x="31083" y="2279939"/>
                      <a:pt x="0" y="2220694"/>
                      <a:pt x="0" y="2169735"/>
                    </a:cubicBezTo>
                    <a:lnTo>
                      <a:pt x="0" y="60614"/>
                    </a:lnTo>
                    <a:cubicBezTo>
                      <a:pt x="0" y="9655"/>
                      <a:pt x="30988" y="-13776"/>
                      <a:pt x="69105" y="8322"/>
                    </a:cubicBezTo>
                    <a:lnTo>
                      <a:pt x="2790156" y="1582995"/>
                    </a:lnTo>
                    <a:cubicBezTo>
                      <a:pt x="2828178" y="1604998"/>
                      <a:pt x="2859261" y="1664243"/>
                      <a:pt x="2859261" y="1715297"/>
                    </a:cubicBezTo>
                    <a:lnTo>
                      <a:pt x="2859261" y="3823847"/>
                    </a:lnTo>
                    <a:cubicBezTo>
                      <a:pt x="2859261" y="3874900"/>
                      <a:pt x="2828273" y="3898332"/>
                      <a:pt x="2790156" y="3876234"/>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21" name="Google Shape;921;p58"/>
              <p:cNvSpPr/>
              <p:nvPr/>
            </p:nvSpPr>
            <p:spPr>
              <a:xfrm>
                <a:off x="5568443" y="1110406"/>
                <a:ext cx="2788159" cy="3702480"/>
              </a:xfrm>
              <a:custGeom>
                <a:avLst/>
                <a:gdLst/>
                <a:ahLst/>
                <a:cxnLst/>
                <a:rect l="l" t="t" r="r" b="b"/>
                <a:pathLst>
                  <a:path w="2788159" h="3702480" extrusionOk="0">
                    <a:moveTo>
                      <a:pt x="2786734" y="3702481"/>
                    </a:moveTo>
                    <a:lnTo>
                      <a:pt x="0" y="2089993"/>
                    </a:lnTo>
                    <a:lnTo>
                      <a:pt x="951" y="23640"/>
                    </a:lnTo>
                    <a:cubicBezTo>
                      <a:pt x="951" y="2494"/>
                      <a:pt x="15779" y="-6078"/>
                      <a:pt x="34030" y="4590"/>
                    </a:cubicBezTo>
                    <a:lnTo>
                      <a:pt x="2755080" y="1578691"/>
                    </a:lnTo>
                    <a:cubicBezTo>
                      <a:pt x="2774529" y="1591407"/>
                      <a:pt x="2786800" y="1612610"/>
                      <a:pt x="2788160" y="1635841"/>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22" name="Google Shape;922;p58"/>
              <p:cNvSpPr/>
              <p:nvPr/>
            </p:nvSpPr>
            <p:spPr>
              <a:xfrm>
                <a:off x="5762166" y="1403396"/>
                <a:ext cx="919754" cy="618313"/>
              </a:xfrm>
              <a:custGeom>
                <a:avLst/>
                <a:gdLst/>
                <a:ahLst/>
                <a:cxnLst/>
                <a:rect l="l" t="t" r="r" b="b"/>
                <a:pathLst>
                  <a:path w="919754" h="618313" extrusionOk="0">
                    <a:moveTo>
                      <a:pt x="906256" y="616665"/>
                    </a:moveTo>
                    <a:lnTo>
                      <a:pt x="13498" y="100220"/>
                    </a:lnTo>
                    <a:cubicBezTo>
                      <a:pt x="5142" y="94185"/>
                      <a:pt x="133" y="84538"/>
                      <a:pt x="0" y="74217"/>
                    </a:cubicBezTo>
                    <a:lnTo>
                      <a:pt x="0" y="11828"/>
                    </a:lnTo>
                    <a:cubicBezTo>
                      <a:pt x="0" y="2303"/>
                      <a:pt x="5988" y="-2745"/>
                      <a:pt x="13498" y="1541"/>
                    </a:cubicBezTo>
                    <a:lnTo>
                      <a:pt x="906256" y="517986"/>
                    </a:lnTo>
                    <a:cubicBezTo>
                      <a:pt x="914574" y="524052"/>
                      <a:pt x="919574" y="533680"/>
                      <a:pt x="919754" y="543990"/>
                    </a:cubicBezTo>
                    <a:lnTo>
                      <a:pt x="919754" y="606378"/>
                    </a:lnTo>
                    <a:cubicBezTo>
                      <a:pt x="919754" y="616380"/>
                      <a:pt x="913671" y="621047"/>
                      <a:pt x="906256" y="616665"/>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23" name="Google Shape;923;p58"/>
              <p:cNvSpPr/>
              <p:nvPr/>
            </p:nvSpPr>
            <p:spPr>
              <a:xfrm>
                <a:off x="5766158" y="1584712"/>
                <a:ext cx="686298" cy="451951"/>
              </a:xfrm>
              <a:custGeom>
                <a:avLst/>
                <a:gdLst/>
                <a:ahLst/>
                <a:cxnLst/>
                <a:rect l="l" t="t" r="r" b="b"/>
                <a:pathLst>
                  <a:path w="686298" h="451951" extrusionOk="0">
                    <a:moveTo>
                      <a:pt x="672991" y="450304"/>
                    </a:moveTo>
                    <a:lnTo>
                      <a:pt x="13593" y="68827"/>
                    </a:lnTo>
                    <a:cubicBezTo>
                      <a:pt x="5199" y="62853"/>
                      <a:pt x="152" y="53231"/>
                      <a:pt x="0" y="42919"/>
                    </a:cubicBezTo>
                    <a:lnTo>
                      <a:pt x="0" y="11868"/>
                    </a:lnTo>
                    <a:cubicBezTo>
                      <a:pt x="0" y="2343"/>
                      <a:pt x="6084" y="-2801"/>
                      <a:pt x="13593" y="1581"/>
                    </a:cubicBezTo>
                    <a:lnTo>
                      <a:pt x="672991" y="383057"/>
                    </a:lnTo>
                    <a:cubicBezTo>
                      <a:pt x="681261" y="389103"/>
                      <a:pt x="686194" y="398708"/>
                      <a:pt x="686299" y="408965"/>
                    </a:cubicBezTo>
                    <a:lnTo>
                      <a:pt x="686299" y="440017"/>
                    </a:lnTo>
                    <a:cubicBezTo>
                      <a:pt x="686299" y="450018"/>
                      <a:pt x="680405" y="454685"/>
                      <a:pt x="672991" y="45030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24" name="Google Shape;924;p58"/>
              <p:cNvSpPr/>
              <p:nvPr/>
            </p:nvSpPr>
            <p:spPr>
              <a:xfrm>
                <a:off x="5766158" y="1702632"/>
                <a:ext cx="686488" cy="451759"/>
              </a:xfrm>
              <a:custGeom>
                <a:avLst/>
                <a:gdLst/>
                <a:ahLst/>
                <a:cxnLst/>
                <a:rect l="l" t="t" r="r" b="b"/>
                <a:pathLst>
                  <a:path w="686488" h="451759" extrusionOk="0">
                    <a:moveTo>
                      <a:pt x="672991" y="450018"/>
                    </a:moveTo>
                    <a:lnTo>
                      <a:pt x="13593" y="69018"/>
                    </a:lnTo>
                    <a:cubicBezTo>
                      <a:pt x="5199" y="63044"/>
                      <a:pt x="152" y="53422"/>
                      <a:pt x="0" y="43110"/>
                    </a:cubicBezTo>
                    <a:lnTo>
                      <a:pt x="0" y="11868"/>
                    </a:lnTo>
                    <a:cubicBezTo>
                      <a:pt x="0" y="2343"/>
                      <a:pt x="6084" y="-2801"/>
                      <a:pt x="13593" y="1581"/>
                    </a:cubicBezTo>
                    <a:lnTo>
                      <a:pt x="672991" y="383343"/>
                    </a:lnTo>
                    <a:cubicBezTo>
                      <a:pt x="681337" y="389344"/>
                      <a:pt x="686337" y="398964"/>
                      <a:pt x="686489" y="409251"/>
                    </a:cubicBezTo>
                    <a:lnTo>
                      <a:pt x="686489" y="440302"/>
                    </a:lnTo>
                    <a:cubicBezTo>
                      <a:pt x="686299" y="450018"/>
                      <a:pt x="680405" y="454495"/>
                      <a:pt x="672991" y="450018"/>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25" name="Google Shape;925;p58"/>
              <p:cNvSpPr/>
              <p:nvPr/>
            </p:nvSpPr>
            <p:spPr>
              <a:xfrm>
                <a:off x="5766158" y="1820170"/>
                <a:ext cx="562156" cy="379997"/>
              </a:xfrm>
              <a:custGeom>
                <a:avLst/>
                <a:gdLst/>
                <a:ahLst/>
                <a:cxnLst/>
                <a:rect l="l" t="t" r="r" b="b"/>
                <a:pathLst>
                  <a:path w="562156" h="379997" extrusionOk="0">
                    <a:moveTo>
                      <a:pt x="548564" y="378390"/>
                    </a:moveTo>
                    <a:lnTo>
                      <a:pt x="13593" y="68827"/>
                    </a:lnTo>
                    <a:cubicBezTo>
                      <a:pt x="5199" y="62853"/>
                      <a:pt x="152" y="53231"/>
                      <a:pt x="0" y="42919"/>
                    </a:cubicBezTo>
                    <a:lnTo>
                      <a:pt x="0" y="11868"/>
                    </a:lnTo>
                    <a:cubicBezTo>
                      <a:pt x="0" y="2343"/>
                      <a:pt x="6084" y="-2801"/>
                      <a:pt x="13593" y="1581"/>
                    </a:cubicBezTo>
                    <a:lnTo>
                      <a:pt x="548564" y="311048"/>
                    </a:lnTo>
                    <a:cubicBezTo>
                      <a:pt x="556948" y="317077"/>
                      <a:pt x="561985" y="326717"/>
                      <a:pt x="562157" y="337051"/>
                    </a:cubicBezTo>
                    <a:lnTo>
                      <a:pt x="562157" y="368103"/>
                    </a:lnTo>
                    <a:cubicBezTo>
                      <a:pt x="562157" y="378104"/>
                      <a:pt x="556073" y="382676"/>
                      <a:pt x="548564" y="37839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26" name="Google Shape;926;p58"/>
              <p:cNvSpPr/>
              <p:nvPr/>
            </p:nvSpPr>
            <p:spPr>
              <a:xfrm>
                <a:off x="5762166" y="2639293"/>
                <a:ext cx="919754" cy="618340"/>
              </a:xfrm>
              <a:custGeom>
                <a:avLst/>
                <a:gdLst/>
                <a:ahLst/>
                <a:cxnLst/>
                <a:rect l="l" t="t" r="r" b="b"/>
                <a:pathLst>
                  <a:path w="919754" h="618340" extrusionOk="0">
                    <a:moveTo>
                      <a:pt x="906256" y="616732"/>
                    </a:moveTo>
                    <a:lnTo>
                      <a:pt x="13498" y="100287"/>
                    </a:lnTo>
                    <a:cubicBezTo>
                      <a:pt x="5142" y="94248"/>
                      <a:pt x="133" y="84609"/>
                      <a:pt x="0" y="74284"/>
                    </a:cubicBezTo>
                    <a:lnTo>
                      <a:pt x="0" y="11895"/>
                    </a:lnTo>
                    <a:cubicBezTo>
                      <a:pt x="0" y="1894"/>
                      <a:pt x="5988" y="-2678"/>
                      <a:pt x="13498" y="1608"/>
                    </a:cubicBezTo>
                    <a:lnTo>
                      <a:pt x="906256" y="518053"/>
                    </a:lnTo>
                    <a:cubicBezTo>
                      <a:pt x="914574" y="524121"/>
                      <a:pt x="919574" y="533751"/>
                      <a:pt x="919754" y="544057"/>
                    </a:cubicBezTo>
                    <a:lnTo>
                      <a:pt x="919754" y="606445"/>
                    </a:lnTo>
                    <a:cubicBezTo>
                      <a:pt x="919754" y="616447"/>
                      <a:pt x="913671" y="621019"/>
                      <a:pt x="906256" y="61673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27" name="Google Shape;927;p58"/>
              <p:cNvSpPr/>
              <p:nvPr/>
            </p:nvSpPr>
            <p:spPr>
              <a:xfrm>
                <a:off x="5766158" y="2821069"/>
                <a:ext cx="686488" cy="451519"/>
              </a:xfrm>
              <a:custGeom>
                <a:avLst/>
                <a:gdLst/>
                <a:ahLst/>
                <a:cxnLst/>
                <a:rect l="l" t="t" r="r" b="b"/>
                <a:pathLst>
                  <a:path w="686488" h="451519" extrusionOk="0">
                    <a:moveTo>
                      <a:pt x="672991" y="449910"/>
                    </a:moveTo>
                    <a:lnTo>
                      <a:pt x="13593" y="68910"/>
                    </a:lnTo>
                    <a:cubicBezTo>
                      <a:pt x="5209" y="62881"/>
                      <a:pt x="171" y="53242"/>
                      <a:pt x="0" y="42907"/>
                    </a:cubicBezTo>
                    <a:lnTo>
                      <a:pt x="0" y="11856"/>
                    </a:lnTo>
                    <a:cubicBezTo>
                      <a:pt x="0" y="1854"/>
                      <a:pt x="6084" y="-2718"/>
                      <a:pt x="13593" y="1664"/>
                    </a:cubicBezTo>
                    <a:lnTo>
                      <a:pt x="672991" y="382664"/>
                    </a:lnTo>
                    <a:cubicBezTo>
                      <a:pt x="681308" y="388731"/>
                      <a:pt x="686308" y="398361"/>
                      <a:pt x="686489" y="408667"/>
                    </a:cubicBezTo>
                    <a:lnTo>
                      <a:pt x="686489" y="439719"/>
                    </a:lnTo>
                    <a:cubicBezTo>
                      <a:pt x="686299" y="449625"/>
                      <a:pt x="680405" y="454197"/>
                      <a:pt x="672991" y="44991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28" name="Google Shape;928;p58"/>
              <p:cNvSpPr/>
              <p:nvPr/>
            </p:nvSpPr>
            <p:spPr>
              <a:xfrm>
                <a:off x="5766158" y="2938486"/>
                <a:ext cx="686488" cy="451826"/>
              </a:xfrm>
              <a:custGeom>
                <a:avLst/>
                <a:gdLst/>
                <a:ahLst/>
                <a:cxnLst/>
                <a:rect l="l" t="t" r="r" b="b"/>
                <a:pathLst>
                  <a:path w="686488" h="451826" extrusionOk="0">
                    <a:moveTo>
                      <a:pt x="672991" y="450223"/>
                    </a:moveTo>
                    <a:lnTo>
                      <a:pt x="13593" y="68747"/>
                    </a:lnTo>
                    <a:cubicBezTo>
                      <a:pt x="5228" y="62756"/>
                      <a:pt x="190" y="53145"/>
                      <a:pt x="0" y="42839"/>
                    </a:cubicBezTo>
                    <a:lnTo>
                      <a:pt x="0" y="11787"/>
                    </a:lnTo>
                    <a:cubicBezTo>
                      <a:pt x="0" y="2262"/>
                      <a:pt x="6084" y="-2786"/>
                      <a:pt x="13593" y="1595"/>
                    </a:cubicBezTo>
                    <a:lnTo>
                      <a:pt x="672991" y="382595"/>
                    </a:lnTo>
                    <a:cubicBezTo>
                      <a:pt x="681308" y="388663"/>
                      <a:pt x="686308" y="398293"/>
                      <a:pt x="686489" y="408599"/>
                    </a:cubicBezTo>
                    <a:lnTo>
                      <a:pt x="686489" y="439650"/>
                    </a:lnTo>
                    <a:cubicBezTo>
                      <a:pt x="686299" y="449937"/>
                      <a:pt x="680405" y="454509"/>
                      <a:pt x="672991" y="450223"/>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29" name="Google Shape;929;p58"/>
              <p:cNvSpPr/>
              <p:nvPr/>
            </p:nvSpPr>
            <p:spPr>
              <a:xfrm>
                <a:off x="5766158" y="3056051"/>
                <a:ext cx="562156" cy="379920"/>
              </a:xfrm>
              <a:custGeom>
                <a:avLst/>
                <a:gdLst/>
                <a:ahLst/>
                <a:cxnLst/>
                <a:rect l="l" t="t" r="r" b="b"/>
                <a:pathLst>
                  <a:path w="562156" h="379920" extrusionOk="0">
                    <a:moveTo>
                      <a:pt x="548564" y="378378"/>
                    </a:moveTo>
                    <a:lnTo>
                      <a:pt x="13593" y="68910"/>
                    </a:lnTo>
                    <a:cubicBezTo>
                      <a:pt x="5199" y="62900"/>
                      <a:pt x="152" y="53242"/>
                      <a:pt x="0" y="42907"/>
                    </a:cubicBezTo>
                    <a:lnTo>
                      <a:pt x="0" y="11856"/>
                    </a:lnTo>
                    <a:cubicBezTo>
                      <a:pt x="0" y="1854"/>
                      <a:pt x="6084" y="-2718"/>
                      <a:pt x="13593" y="1664"/>
                    </a:cubicBezTo>
                    <a:lnTo>
                      <a:pt x="548564" y="311131"/>
                    </a:lnTo>
                    <a:cubicBezTo>
                      <a:pt x="556948" y="317161"/>
                      <a:pt x="561985" y="326800"/>
                      <a:pt x="562157" y="337134"/>
                    </a:cubicBezTo>
                    <a:lnTo>
                      <a:pt x="562157" y="368186"/>
                    </a:lnTo>
                    <a:cubicBezTo>
                      <a:pt x="562157" y="378187"/>
                      <a:pt x="556073" y="382473"/>
                      <a:pt x="548564" y="37837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30" name="Google Shape;930;p58"/>
              <p:cNvSpPr/>
              <p:nvPr/>
            </p:nvSpPr>
            <p:spPr>
              <a:xfrm>
                <a:off x="6897600" y="3332192"/>
                <a:ext cx="1250451" cy="1162368"/>
              </a:xfrm>
              <a:custGeom>
                <a:avLst/>
                <a:gdLst/>
                <a:ahLst/>
                <a:cxnLst/>
                <a:rect l="l" t="t" r="r" b="b"/>
                <a:pathLst>
                  <a:path w="1250451" h="1162368" extrusionOk="0">
                    <a:moveTo>
                      <a:pt x="9696" y="77186"/>
                    </a:moveTo>
                    <a:cubicBezTo>
                      <a:pt x="9696" y="77186"/>
                      <a:pt x="108173" y="160053"/>
                      <a:pt x="250376" y="46896"/>
                    </a:cubicBezTo>
                    <a:cubicBezTo>
                      <a:pt x="351895" y="-36543"/>
                      <a:pt x="442672" y="11082"/>
                      <a:pt x="493242" y="39657"/>
                    </a:cubicBezTo>
                    <a:cubicBezTo>
                      <a:pt x="543811" y="68232"/>
                      <a:pt x="616813" y="85758"/>
                      <a:pt x="755879" y="337409"/>
                    </a:cubicBezTo>
                    <a:cubicBezTo>
                      <a:pt x="755879" y="337409"/>
                      <a:pt x="801125" y="416276"/>
                      <a:pt x="875839" y="459519"/>
                    </a:cubicBezTo>
                    <a:cubicBezTo>
                      <a:pt x="950552" y="502763"/>
                      <a:pt x="986483" y="481617"/>
                      <a:pt x="1045227" y="392844"/>
                    </a:cubicBezTo>
                    <a:cubicBezTo>
                      <a:pt x="1103971" y="304071"/>
                      <a:pt x="1142469" y="205773"/>
                      <a:pt x="1250452" y="269972"/>
                    </a:cubicBezTo>
                    <a:lnTo>
                      <a:pt x="1250452" y="1162369"/>
                    </a:lnTo>
                    <a:lnTo>
                      <a:pt x="0" y="439707"/>
                    </a:lnTo>
                    <a:lnTo>
                      <a:pt x="0" y="71375"/>
                    </a:lnTo>
                    <a:close/>
                  </a:path>
                </a:pathLst>
              </a:custGeom>
              <a:solidFill>
                <a:srgbClr val="F5F6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31" name="Google Shape;931;p58"/>
              <p:cNvSpPr/>
              <p:nvPr/>
            </p:nvSpPr>
            <p:spPr>
              <a:xfrm>
                <a:off x="5766443" y="2003281"/>
                <a:ext cx="882682" cy="1029375"/>
              </a:xfrm>
              <a:custGeom>
                <a:avLst/>
                <a:gdLst/>
                <a:ahLst/>
                <a:cxnLst/>
                <a:rect l="l" t="t" r="r" b="b"/>
                <a:pathLst>
                  <a:path w="882682" h="1029375" extrusionOk="0">
                    <a:moveTo>
                      <a:pt x="869090" y="1027764"/>
                    </a:moveTo>
                    <a:lnTo>
                      <a:pt x="13593" y="532464"/>
                    </a:lnTo>
                    <a:cubicBezTo>
                      <a:pt x="5209" y="526435"/>
                      <a:pt x="171" y="516796"/>
                      <a:pt x="0" y="506461"/>
                    </a:cubicBezTo>
                    <a:lnTo>
                      <a:pt x="0" y="11828"/>
                    </a:lnTo>
                    <a:cubicBezTo>
                      <a:pt x="0" y="2303"/>
                      <a:pt x="6084" y="-2745"/>
                      <a:pt x="13593" y="1541"/>
                    </a:cubicBezTo>
                    <a:lnTo>
                      <a:pt x="869090" y="496841"/>
                    </a:lnTo>
                    <a:cubicBezTo>
                      <a:pt x="877474" y="502870"/>
                      <a:pt x="882512" y="512510"/>
                      <a:pt x="882683" y="522844"/>
                    </a:cubicBezTo>
                    <a:lnTo>
                      <a:pt x="882683" y="1017668"/>
                    </a:lnTo>
                    <a:cubicBezTo>
                      <a:pt x="882683" y="1027479"/>
                      <a:pt x="876599" y="1032051"/>
                      <a:pt x="869090" y="102776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32" name="Google Shape;932;p58"/>
              <p:cNvSpPr/>
              <p:nvPr/>
            </p:nvSpPr>
            <p:spPr>
              <a:xfrm>
                <a:off x="6897600" y="3388613"/>
                <a:ext cx="1250451" cy="1106424"/>
              </a:xfrm>
              <a:custGeom>
                <a:avLst/>
                <a:gdLst/>
                <a:ahLst/>
                <a:cxnLst/>
                <a:rect l="l" t="t" r="r" b="b"/>
                <a:pathLst>
                  <a:path w="1250451" h="1106424" extrusionOk="0">
                    <a:moveTo>
                      <a:pt x="0" y="0"/>
                    </a:moveTo>
                    <a:lnTo>
                      <a:pt x="0" y="383096"/>
                    </a:lnTo>
                    <a:lnTo>
                      <a:pt x="1250452" y="1106424"/>
                    </a:lnTo>
                    <a:lnTo>
                      <a:pt x="1250452" y="214027"/>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33" name="Google Shape;933;p58"/>
              <p:cNvSpPr/>
              <p:nvPr/>
            </p:nvSpPr>
            <p:spPr>
              <a:xfrm>
                <a:off x="7389036" y="3376326"/>
                <a:ext cx="9505" cy="678751"/>
              </a:xfrm>
              <a:custGeom>
                <a:avLst/>
                <a:gdLst/>
                <a:ahLst/>
                <a:cxnLst/>
                <a:rect l="l" t="t" r="r" b="b"/>
                <a:pathLst>
                  <a:path w="9505" h="678751" extrusionOk="0">
                    <a:moveTo>
                      <a:pt x="0" y="0"/>
                    </a:moveTo>
                    <a:lnTo>
                      <a:pt x="0" y="678752"/>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34" name="Google Shape;934;p58"/>
              <p:cNvSpPr/>
              <p:nvPr/>
            </p:nvSpPr>
            <p:spPr>
              <a:xfrm>
                <a:off x="7771633" y="3805618"/>
                <a:ext cx="9505" cy="470725"/>
              </a:xfrm>
              <a:custGeom>
                <a:avLst/>
                <a:gdLst/>
                <a:ahLst/>
                <a:cxnLst/>
                <a:rect l="l" t="t" r="r" b="b"/>
                <a:pathLst>
                  <a:path w="9505" h="470725" extrusionOk="0">
                    <a:moveTo>
                      <a:pt x="0" y="0"/>
                    </a:moveTo>
                    <a:lnTo>
                      <a:pt x="0" y="470725"/>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35" name="Google Shape;935;p58"/>
              <p:cNvSpPr/>
              <p:nvPr/>
            </p:nvSpPr>
            <p:spPr>
              <a:xfrm>
                <a:off x="6897600" y="3332663"/>
                <a:ext cx="1250451" cy="479359"/>
              </a:xfrm>
              <a:custGeom>
                <a:avLst/>
                <a:gdLst/>
                <a:ahLst/>
                <a:cxnLst/>
                <a:rect l="l" t="t" r="r" b="b"/>
                <a:pathLst>
                  <a:path w="1250451" h="479359" extrusionOk="0">
                    <a:moveTo>
                      <a:pt x="0" y="70905"/>
                    </a:moveTo>
                    <a:cubicBezTo>
                      <a:pt x="221859" y="208732"/>
                      <a:pt x="253227" y="-102831"/>
                      <a:pt x="494953" y="36996"/>
                    </a:cubicBezTo>
                    <a:cubicBezTo>
                      <a:pt x="736678" y="176823"/>
                      <a:pt x="703314" y="359036"/>
                      <a:pt x="881732" y="462288"/>
                    </a:cubicBezTo>
                    <a:cubicBezTo>
                      <a:pt x="1060151" y="565538"/>
                      <a:pt x="1064333" y="162250"/>
                      <a:pt x="1250452" y="269978"/>
                    </a:cubicBezTo>
                  </a:path>
                </a:pathLst>
              </a:custGeom>
              <a:noFill/>
              <a:ln w="14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36" name="Google Shape;936;p58"/>
              <p:cNvSpPr/>
              <p:nvPr/>
            </p:nvSpPr>
            <p:spPr>
              <a:xfrm rot="-1801764">
                <a:off x="7364922" y="3334621"/>
                <a:ext cx="48054" cy="83555"/>
              </a:xfrm>
              <a:custGeom>
                <a:avLst/>
                <a:gdLst/>
                <a:ahLst/>
                <a:cxnLst/>
                <a:rect l="l" t="t" r="r" b="b"/>
                <a:pathLst>
                  <a:path w="48097" h="83629" extrusionOk="0">
                    <a:moveTo>
                      <a:pt x="48098" y="41815"/>
                    </a:moveTo>
                    <a:cubicBezTo>
                      <a:pt x="48098" y="64908"/>
                      <a:pt x="37331" y="83629"/>
                      <a:pt x="24049" y="83629"/>
                    </a:cubicBezTo>
                    <a:cubicBezTo>
                      <a:pt x="10767" y="83629"/>
                      <a:pt x="0" y="64908"/>
                      <a:pt x="0" y="41815"/>
                    </a:cubicBezTo>
                    <a:cubicBezTo>
                      <a:pt x="0" y="18721"/>
                      <a:pt x="10767" y="0"/>
                      <a:pt x="24049" y="0"/>
                    </a:cubicBezTo>
                    <a:cubicBezTo>
                      <a:pt x="37331" y="0"/>
                      <a:pt x="48098" y="18721"/>
                      <a:pt x="48098" y="4181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37" name="Google Shape;937;p58"/>
              <p:cNvSpPr/>
              <p:nvPr/>
            </p:nvSpPr>
            <p:spPr>
              <a:xfrm rot="-1790023">
                <a:off x="8141346" y="3571007"/>
                <a:ext cx="48265" cy="83920"/>
              </a:xfrm>
              <a:custGeom>
                <a:avLst/>
                <a:gdLst/>
                <a:ahLst/>
                <a:cxnLst/>
                <a:rect l="l" t="t" r="r" b="b"/>
                <a:pathLst>
                  <a:path w="48263" h="83917" extrusionOk="0">
                    <a:moveTo>
                      <a:pt x="48265" y="41960"/>
                    </a:moveTo>
                    <a:cubicBezTo>
                      <a:pt x="48265" y="65133"/>
                      <a:pt x="37461" y="83919"/>
                      <a:pt x="24134" y="83919"/>
                    </a:cubicBezTo>
                    <a:cubicBezTo>
                      <a:pt x="10806" y="83919"/>
                      <a:pt x="2" y="65133"/>
                      <a:pt x="2" y="41960"/>
                    </a:cubicBezTo>
                    <a:cubicBezTo>
                      <a:pt x="2" y="18787"/>
                      <a:pt x="10806" y="1"/>
                      <a:pt x="24134" y="1"/>
                    </a:cubicBezTo>
                    <a:cubicBezTo>
                      <a:pt x="37461" y="1"/>
                      <a:pt x="48265" y="18787"/>
                      <a:pt x="48265" y="4196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38" name="Google Shape;938;p58"/>
              <p:cNvSpPr/>
              <p:nvPr/>
            </p:nvSpPr>
            <p:spPr>
              <a:xfrm rot="-1790023">
                <a:off x="7763340" y="3766404"/>
                <a:ext cx="48265" cy="83920"/>
              </a:xfrm>
              <a:custGeom>
                <a:avLst/>
                <a:gdLst/>
                <a:ahLst/>
                <a:cxnLst/>
                <a:rect l="l" t="t" r="r" b="b"/>
                <a:pathLst>
                  <a:path w="48263" h="83917" extrusionOk="0">
                    <a:moveTo>
                      <a:pt x="48265" y="41960"/>
                    </a:moveTo>
                    <a:cubicBezTo>
                      <a:pt x="48265" y="65133"/>
                      <a:pt x="37461" y="83919"/>
                      <a:pt x="24133" y="83919"/>
                    </a:cubicBezTo>
                    <a:cubicBezTo>
                      <a:pt x="10806" y="83919"/>
                      <a:pt x="2" y="65133"/>
                      <a:pt x="2" y="41960"/>
                    </a:cubicBezTo>
                    <a:cubicBezTo>
                      <a:pt x="2" y="18787"/>
                      <a:pt x="10806" y="1"/>
                      <a:pt x="24133" y="1"/>
                    </a:cubicBezTo>
                    <a:cubicBezTo>
                      <a:pt x="37461" y="1"/>
                      <a:pt x="48265" y="18787"/>
                      <a:pt x="48265" y="4196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39" name="Google Shape;939;p58"/>
              <p:cNvSpPr/>
              <p:nvPr/>
            </p:nvSpPr>
            <p:spPr>
              <a:xfrm rot="-1801764">
                <a:off x="6873548" y="3361832"/>
                <a:ext cx="48054" cy="83555"/>
              </a:xfrm>
              <a:custGeom>
                <a:avLst/>
                <a:gdLst/>
                <a:ahLst/>
                <a:cxnLst/>
                <a:rect l="l" t="t" r="r" b="b"/>
                <a:pathLst>
                  <a:path w="48097" h="83629" extrusionOk="0">
                    <a:moveTo>
                      <a:pt x="48098" y="41815"/>
                    </a:moveTo>
                    <a:cubicBezTo>
                      <a:pt x="48098" y="64908"/>
                      <a:pt x="37331" y="83629"/>
                      <a:pt x="24049" y="83629"/>
                    </a:cubicBezTo>
                    <a:cubicBezTo>
                      <a:pt x="10767" y="83629"/>
                      <a:pt x="0" y="64908"/>
                      <a:pt x="0" y="41815"/>
                    </a:cubicBezTo>
                    <a:cubicBezTo>
                      <a:pt x="0" y="18721"/>
                      <a:pt x="10767" y="0"/>
                      <a:pt x="24049" y="0"/>
                    </a:cubicBezTo>
                    <a:cubicBezTo>
                      <a:pt x="37331" y="0"/>
                      <a:pt x="48098" y="18721"/>
                      <a:pt x="48098" y="4181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40" name="Google Shape;940;p58"/>
              <p:cNvSpPr/>
              <p:nvPr/>
            </p:nvSpPr>
            <p:spPr>
              <a:xfrm>
                <a:off x="6868038" y="2430219"/>
                <a:ext cx="78705" cy="316778"/>
              </a:xfrm>
              <a:custGeom>
                <a:avLst/>
                <a:gdLst/>
                <a:ahLst/>
                <a:cxnLst/>
                <a:rect l="l" t="t" r="r" b="b"/>
                <a:pathLst>
                  <a:path w="78705" h="316778" extrusionOk="0">
                    <a:moveTo>
                      <a:pt x="64828" y="315171"/>
                    </a:moveTo>
                    <a:lnTo>
                      <a:pt x="13593" y="285548"/>
                    </a:lnTo>
                    <a:cubicBezTo>
                      <a:pt x="5209" y="279519"/>
                      <a:pt x="171" y="269880"/>
                      <a:pt x="0" y="259545"/>
                    </a:cubicBezTo>
                    <a:lnTo>
                      <a:pt x="0" y="11895"/>
                    </a:lnTo>
                    <a:cubicBezTo>
                      <a:pt x="0" y="1894"/>
                      <a:pt x="6083" y="-2678"/>
                      <a:pt x="13593" y="1608"/>
                    </a:cubicBezTo>
                    <a:lnTo>
                      <a:pt x="64828" y="31326"/>
                    </a:lnTo>
                    <a:cubicBezTo>
                      <a:pt x="73193" y="37136"/>
                      <a:pt x="78335" y="46566"/>
                      <a:pt x="78706" y="56758"/>
                    </a:cubicBezTo>
                    <a:lnTo>
                      <a:pt x="78706" y="304884"/>
                    </a:lnTo>
                    <a:cubicBezTo>
                      <a:pt x="78706" y="314885"/>
                      <a:pt x="72337" y="319457"/>
                      <a:pt x="64828" y="315171"/>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41" name="Google Shape;941;p58"/>
              <p:cNvSpPr/>
              <p:nvPr/>
            </p:nvSpPr>
            <p:spPr>
              <a:xfrm>
                <a:off x="6986477" y="2241366"/>
                <a:ext cx="78420" cy="573928"/>
              </a:xfrm>
              <a:custGeom>
                <a:avLst/>
                <a:gdLst/>
                <a:ahLst/>
                <a:cxnLst/>
                <a:rect l="l" t="t" r="r" b="b"/>
                <a:pathLst>
                  <a:path w="78420" h="573928" extrusionOk="0">
                    <a:moveTo>
                      <a:pt x="64828" y="572319"/>
                    </a:moveTo>
                    <a:lnTo>
                      <a:pt x="13593" y="542601"/>
                    </a:lnTo>
                    <a:cubicBezTo>
                      <a:pt x="5199" y="536629"/>
                      <a:pt x="152" y="527009"/>
                      <a:pt x="0" y="516693"/>
                    </a:cubicBezTo>
                    <a:lnTo>
                      <a:pt x="0" y="11868"/>
                    </a:lnTo>
                    <a:cubicBezTo>
                      <a:pt x="0" y="2343"/>
                      <a:pt x="6084" y="-2801"/>
                      <a:pt x="13593" y="1581"/>
                    </a:cubicBezTo>
                    <a:lnTo>
                      <a:pt x="64828" y="31299"/>
                    </a:lnTo>
                    <a:cubicBezTo>
                      <a:pt x="73211" y="37328"/>
                      <a:pt x="78249" y="46967"/>
                      <a:pt x="78421" y="57302"/>
                    </a:cubicBezTo>
                    <a:lnTo>
                      <a:pt x="78421" y="562127"/>
                    </a:lnTo>
                    <a:cubicBezTo>
                      <a:pt x="78041" y="572033"/>
                      <a:pt x="71957" y="576605"/>
                      <a:pt x="64828" y="57231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42" name="Google Shape;942;p58"/>
              <p:cNvSpPr/>
              <p:nvPr/>
            </p:nvSpPr>
            <p:spPr>
              <a:xfrm>
                <a:off x="7222119" y="2426981"/>
                <a:ext cx="78420" cy="524860"/>
              </a:xfrm>
              <a:custGeom>
                <a:avLst/>
                <a:gdLst/>
                <a:ahLst/>
                <a:cxnLst/>
                <a:rect l="l" t="t" r="r" b="b"/>
                <a:pathLst>
                  <a:path w="78420" h="524860" extrusionOk="0">
                    <a:moveTo>
                      <a:pt x="64828" y="523197"/>
                    </a:moveTo>
                    <a:lnTo>
                      <a:pt x="13593" y="493574"/>
                    </a:lnTo>
                    <a:cubicBezTo>
                      <a:pt x="5181" y="487583"/>
                      <a:pt x="124" y="477915"/>
                      <a:pt x="0" y="467571"/>
                    </a:cubicBezTo>
                    <a:lnTo>
                      <a:pt x="0" y="11895"/>
                    </a:lnTo>
                    <a:cubicBezTo>
                      <a:pt x="0" y="1894"/>
                      <a:pt x="6083" y="-2678"/>
                      <a:pt x="13593" y="1608"/>
                    </a:cubicBezTo>
                    <a:lnTo>
                      <a:pt x="64828" y="31231"/>
                    </a:lnTo>
                    <a:cubicBezTo>
                      <a:pt x="73211" y="37260"/>
                      <a:pt x="78249" y="46899"/>
                      <a:pt x="78421" y="57234"/>
                    </a:cubicBezTo>
                    <a:lnTo>
                      <a:pt x="78421" y="513005"/>
                    </a:lnTo>
                    <a:cubicBezTo>
                      <a:pt x="78421" y="523006"/>
                      <a:pt x="72337" y="527578"/>
                      <a:pt x="64828" y="523197"/>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43" name="Google Shape;943;p58"/>
              <p:cNvSpPr/>
              <p:nvPr/>
            </p:nvSpPr>
            <p:spPr>
              <a:xfrm>
                <a:off x="7340177" y="2573447"/>
                <a:ext cx="78420" cy="446687"/>
              </a:xfrm>
              <a:custGeom>
                <a:avLst/>
                <a:gdLst/>
                <a:ahLst/>
                <a:cxnLst/>
                <a:rect l="l" t="t" r="r" b="b"/>
                <a:pathLst>
                  <a:path w="78420" h="446687" extrusionOk="0">
                    <a:moveTo>
                      <a:pt x="64827" y="445025"/>
                    </a:moveTo>
                    <a:lnTo>
                      <a:pt x="13593" y="415402"/>
                    </a:lnTo>
                    <a:cubicBezTo>
                      <a:pt x="5209" y="409373"/>
                      <a:pt x="171" y="399734"/>
                      <a:pt x="0" y="389399"/>
                    </a:cubicBezTo>
                    <a:lnTo>
                      <a:pt x="0" y="11828"/>
                    </a:lnTo>
                    <a:cubicBezTo>
                      <a:pt x="0" y="2303"/>
                      <a:pt x="6083" y="-2745"/>
                      <a:pt x="13593" y="1541"/>
                    </a:cubicBezTo>
                    <a:lnTo>
                      <a:pt x="64827" y="31259"/>
                    </a:lnTo>
                    <a:cubicBezTo>
                      <a:pt x="73221" y="37231"/>
                      <a:pt x="78268" y="46851"/>
                      <a:pt x="78421" y="57167"/>
                    </a:cubicBezTo>
                    <a:lnTo>
                      <a:pt x="78421" y="434738"/>
                    </a:lnTo>
                    <a:cubicBezTo>
                      <a:pt x="78421" y="444835"/>
                      <a:pt x="72337" y="449406"/>
                      <a:pt x="64827" y="44502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44" name="Google Shape;944;p58"/>
              <p:cNvSpPr/>
              <p:nvPr/>
            </p:nvSpPr>
            <p:spPr>
              <a:xfrm>
                <a:off x="7575249" y="2900319"/>
                <a:ext cx="78325" cy="255777"/>
              </a:xfrm>
              <a:custGeom>
                <a:avLst/>
                <a:gdLst/>
                <a:ahLst/>
                <a:cxnLst/>
                <a:rect l="l" t="t" r="r" b="b"/>
                <a:pathLst>
                  <a:path w="78325" h="255777" extrusionOk="0">
                    <a:moveTo>
                      <a:pt x="64828" y="254170"/>
                    </a:moveTo>
                    <a:lnTo>
                      <a:pt x="13498" y="224547"/>
                    </a:lnTo>
                    <a:cubicBezTo>
                      <a:pt x="5143" y="218508"/>
                      <a:pt x="133" y="208869"/>
                      <a:pt x="0" y="198544"/>
                    </a:cubicBezTo>
                    <a:lnTo>
                      <a:pt x="0" y="11949"/>
                    </a:lnTo>
                    <a:cubicBezTo>
                      <a:pt x="0" y="1853"/>
                      <a:pt x="5989" y="-2719"/>
                      <a:pt x="13498" y="1662"/>
                    </a:cubicBezTo>
                    <a:lnTo>
                      <a:pt x="64828" y="31285"/>
                    </a:lnTo>
                    <a:cubicBezTo>
                      <a:pt x="73145" y="37352"/>
                      <a:pt x="78145" y="46982"/>
                      <a:pt x="78325" y="57288"/>
                    </a:cubicBezTo>
                    <a:lnTo>
                      <a:pt x="78325" y="243883"/>
                    </a:lnTo>
                    <a:cubicBezTo>
                      <a:pt x="78325" y="253884"/>
                      <a:pt x="72242" y="258456"/>
                      <a:pt x="64828" y="25417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45" name="Google Shape;945;p58"/>
              <p:cNvSpPr/>
              <p:nvPr/>
            </p:nvSpPr>
            <p:spPr>
              <a:xfrm>
                <a:off x="7693593" y="2520557"/>
                <a:ext cx="78420" cy="703833"/>
              </a:xfrm>
              <a:custGeom>
                <a:avLst/>
                <a:gdLst/>
                <a:ahLst/>
                <a:cxnLst/>
                <a:rect l="l" t="t" r="r" b="b"/>
                <a:pathLst>
                  <a:path w="78420" h="703833" extrusionOk="0">
                    <a:moveTo>
                      <a:pt x="64447" y="702226"/>
                    </a:moveTo>
                    <a:lnTo>
                      <a:pt x="13593" y="672508"/>
                    </a:lnTo>
                    <a:cubicBezTo>
                      <a:pt x="5199" y="666536"/>
                      <a:pt x="152" y="656916"/>
                      <a:pt x="0" y="646600"/>
                    </a:cubicBezTo>
                    <a:lnTo>
                      <a:pt x="0" y="11949"/>
                    </a:lnTo>
                    <a:cubicBezTo>
                      <a:pt x="0" y="1853"/>
                      <a:pt x="6083" y="-2719"/>
                      <a:pt x="13593" y="1662"/>
                    </a:cubicBezTo>
                    <a:lnTo>
                      <a:pt x="64828" y="31285"/>
                    </a:lnTo>
                    <a:cubicBezTo>
                      <a:pt x="73221" y="37305"/>
                      <a:pt x="78268" y="46954"/>
                      <a:pt x="78421" y="57288"/>
                    </a:cubicBezTo>
                    <a:lnTo>
                      <a:pt x="78421" y="691939"/>
                    </a:lnTo>
                    <a:cubicBezTo>
                      <a:pt x="78040" y="701940"/>
                      <a:pt x="71957" y="706512"/>
                      <a:pt x="64447" y="70222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46" name="Google Shape;946;p58"/>
              <p:cNvSpPr/>
              <p:nvPr/>
            </p:nvSpPr>
            <p:spPr>
              <a:xfrm>
                <a:off x="7981135" y="3135165"/>
                <a:ext cx="78420" cy="255818"/>
              </a:xfrm>
              <a:custGeom>
                <a:avLst/>
                <a:gdLst/>
                <a:ahLst/>
                <a:cxnLst/>
                <a:rect l="l" t="t" r="r" b="b"/>
                <a:pathLst>
                  <a:path w="78420" h="255818" extrusionOk="0">
                    <a:moveTo>
                      <a:pt x="64828" y="254211"/>
                    </a:moveTo>
                    <a:lnTo>
                      <a:pt x="13593" y="224493"/>
                    </a:lnTo>
                    <a:cubicBezTo>
                      <a:pt x="5199" y="218521"/>
                      <a:pt x="152" y="208900"/>
                      <a:pt x="0" y="198585"/>
                    </a:cubicBezTo>
                    <a:lnTo>
                      <a:pt x="0" y="11895"/>
                    </a:lnTo>
                    <a:cubicBezTo>
                      <a:pt x="0" y="1894"/>
                      <a:pt x="6083" y="-2678"/>
                      <a:pt x="13593" y="1608"/>
                    </a:cubicBezTo>
                    <a:lnTo>
                      <a:pt x="64828" y="31326"/>
                    </a:lnTo>
                    <a:cubicBezTo>
                      <a:pt x="73240" y="37317"/>
                      <a:pt x="78297" y="46985"/>
                      <a:pt x="78421" y="57329"/>
                    </a:cubicBezTo>
                    <a:lnTo>
                      <a:pt x="78421" y="243924"/>
                    </a:lnTo>
                    <a:cubicBezTo>
                      <a:pt x="78421" y="253925"/>
                      <a:pt x="72337" y="258497"/>
                      <a:pt x="64828" y="254211"/>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47" name="Google Shape;947;p58"/>
              <p:cNvSpPr/>
              <p:nvPr/>
            </p:nvSpPr>
            <p:spPr>
              <a:xfrm>
                <a:off x="8099193" y="3142308"/>
                <a:ext cx="78420" cy="316963"/>
              </a:xfrm>
              <a:custGeom>
                <a:avLst/>
                <a:gdLst/>
                <a:ahLst/>
                <a:cxnLst/>
                <a:rect l="l" t="t" r="r" b="b"/>
                <a:pathLst>
                  <a:path w="78420" h="316963" extrusionOk="0">
                    <a:moveTo>
                      <a:pt x="64828" y="315266"/>
                    </a:moveTo>
                    <a:lnTo>
                      <a:pt x="13593" y="285548"/>
                    </a:lnTo>
                    <a:cubicBezTo>
                      <a:pt x="5181" y="279557"/>
                      <a:pt x="124" y="269889"/>
                      <a:pt x="0" y="259545"/>
                    </a:cubicBezTo>
                    <a:lnTo>
                      <a:pt x="0" y="11895"/>
                    </a:lnTo>
                    <a:cubicBezTo>
                      <a:pt x="0" y="1894"/>
                      <a:pt x="6084" y="-2678"/>
                      <a:pt x="13593" y="1608"/>
                    </a:cubicBezTo>
                    <a:lnTo>
                      <a:pt x="64828" y="31230"/>
                    </a:lnTo>
                    <a:cubicBezTo>
                      <a:pt x="73211" y="37260"/>
                      <a:pt x="78249" y="46899"/>
                      <a:pt x="78421" y="57234"/>
                    </a:cubicBezTo>
                    <a:lnTo>
                      <a:pt x="78421" y="305360"/>
                    </a:lnTo>
                    <a:cubicBezTo>
                      <a:pt x="78421" y="315266"/>
                      <a:pt x="72337" y="319648"/>
                      <a:pt x="64828" y="31526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948" name="Google Shape;948;p58"/>
            <p:cNvSpPr/>
            <p:nvPr/>
          </p:nvSpPr>
          <p:spPr>
            <a:xfrm>
              <a:off x="2810939" y="4355647"/>
              <a:ext cx="905825" cy="524291"/>
            </a:xfrm>
            <a:custGeom>
              <a:avLst/>
              <a:gdLst/>
              <a:ahLst/>
              <a:cxnLst/>
              <a:rect l="l" t="t" r="r" b="b"/>
              <a:pathLst>
                <a:path w="905825" h="524291" extrusionOk="0">
                  <a:moveTo>
                    <a:pt x="456810" y="505052"/>
                  </a:moveTo>
                  <a:lnTo>
                    <a:pt x="32483" y="259879"/>
                  </a:lnTo>
                  <a:cubicBezTo>
                    <a:pt x="-15615" y="231970"/>
                    <a:pt x="-9626" y="183679"/>
                    <a:pt x="45981" y="151294"/>
                  </a:cubicBezTo>
                  <a:lnTo>
                    <a:pt x="261376" y="26611"/>
                  </a:lnTo>
                  <a:cubicBezTo>
                    <a:pt x="316889" y="-5488"/>
                    <a:pt x="400632" y="-9298"/>
                    <a:pt x="449015" y="19277"/>
                  </a:cubicBezTo>
                  <a:lnTo>
                    <a:pt x="873342" y="264832"/>
                  </a:lnTo>
                  <a:cubicBezTo>
                    <a:pt x="921440" y="292645"/>
                    <a:pt x="915451" y="341032"/>
                    <a:pt x="859844" y="373322"/>
                  </a:cubicBezTo>
                  <a:lnTo>
                    <a:pt x="644449" y="498004"/>
                  </a:lnTo>
                  <a:cubicBezTo>
                    <a:pt x="588937" y="529627"/>
                    <a:pt x="505193" y="533627"/>
                    <a:pt x="456810" y="505052"/>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49" name="Google Shape;949;p58"/>
            <p:cNvSpPr/>
            <p:nvPr/>
          </p:nvSpPr>
          <p:spPr>
            <a:xfrm>
              <a:off x="2999385" y="3858955"/>
              <a:ext cx="906089" cy="910207"/>
            </a:xfrm>
            <a:custGeom>
              <a:avLst/>
              <a:gdLst/>
              <a:ahLst/>
              <a:cxnLst/>
              <a:rect l="l" t="t" r="r" b="b"/>
              <a:pathLst>
                <a:path w="906089" h="910207" extrusionOk="0">
                  <a:moveTo>
                    <a:pt x="906089" y="695706"/>
                  </a:moveTo>
                  <a:lnTo>
                    <a:pt x="906089" y="102203"/>
                  </a:lnTo>
                  <a:lnTo>
                    <a:pt x="23" y="0"/>
                  </a:lnTo>
                  <a:lnTo>
                    <a:pt x="23" y="597218"/>
                  </a:lnTo>
                  <a:lnTo>
                    <a:pt x="23" y="597218"/>
                  </a:lnTo>
                  <a:cubicBezTo>
                    <a:pt x="-547" y="615506"/>
                    <a:pt x="9528" y="632936"/>
                    <a:pt x="32342" y="645891"/>
                  </a:cubicBezTo>
                  <a:lnTo>
                    <a:pt x="456668" y="891445"/>
                  </a:lnTo>
                  <a:cubicBezTo>
                    <a:pt x="504766" y="919258"/>
                    <a:pt x="588795" y="915734"/>
                    <a:pt x="644307" y="883634"/>
                  </a:cubicBezTo>
                  <a:lnTo>
                    <a:pt x="859702" y="758952"/>
                  </a:lnTo>
                  <a:cubicBezTo>
                    <a:pt x="890975" y="740855"/>
                    <a:pt x="906565" y="717518"/>
                    <a:pt x="905614" y="695706"/>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50" name="Google Shape;950;p58"/>
            <p:cNvSpPr/>
            <p:nvPr/>
          </p:nvSpPr>
          <p:spPr>
            <a:xfrm>
              <a:off x="2999385" y="3718383"/>
              <a:ext cx="905566" cy="524522"/>
            </a:xfrm>
            <a:custGeom>
              <a:avLst/>
              <a:gdLst/>
              <a:ahLst/>
              <a:cxnLst/>
              <a:rect l="l" t="t" r="r" b="b"/>
              <a:pathLst>
                <a:path w="905566" h="524522" extrusionOk="0">
                  <a:moveTo>
                    <a:pt x="905519" y="307545"/>
                  </a:moveTo>
                  <a:lnTo>
                    <a:pt x="905519" y="242775"/>
                  </a:lnTo>
                  <a:lnTo>
                    <a:pt x="835843" y="242775"/>
                  </a:lnTo>
                  <a:lnTo>
                    <a:pt x="448874" y="18842"/>
                  </a:lnTo>
                  <a:cubicBezTo>
                    <a:pt x="400776" y="-9066"/>
                    <a:pt x="316747" y="-5542"/>
                    <a:pt x="261235" y="26557"/>
                  </a:cubicBezTo>
                  <a:lnTo>
                    <a:pt x="45839" y="151716"/>
                  </a:lnTo>
                  <a:cubicBezTo>
                    <a:pt x="42009" y="153897"/>
                    <a:pt x="38296" y="156279"/>
                    <a:pt x="34718" y="158860"/>
                  </a:cubicBezTo>
                  <a:lnTo>
                    <a:pt x="23" y="141048"/>
                  </a:lnTo>
                  <a:cubicBezTo>
                    <a:pt x="23" y="141048"/>
                    <a:pt x="23" y="209533"/>
                    <a:pt x="23" y="211819"/>
                  </a:cubicBezTo>
                  <a:lnTo>
                    <a:pt x="23" y="211819"/>
                  </a:lnTo>
                  <a:cubicBezTo>
                    <a:pt x="-547" y="229916"/>
                    <a:pt x="9528" y="247347"/>
                    <a:pt x="32342" y="260301"/>
                  </a:cubicBezTo>
                  <a:lnTo>
                    <a:pt x="456668" y="505760"/>
                  </a:lnTo>
                  <a:cubicBezTo>
                    <a:pt x="504766" y="533573"/>
                    <a:pt x="588795" y="530049"/>
                    <a:pt x="644307" y="497950"/>
                  </a:cubicBezTo>
                  <a:lnTo>
                    <a:pt x="859702" y="373363"/>
                  </a:lnTo>
                  <a:cubicBezTo>
                    <a:pt x="891926" y="354313"/>
                    <a:pt x="907230" y="330500"/>
                    <a:pt x="905424" y="308021"/>
                  </a:cubicBezTo>
                  <a:close/>
                </a:path>
              </a:pathLst>
            </a:custGeom>
            <a:solidFill>
              <a:srgbClr val="EDF0F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51" name="Google Shape;951;p58"/>
            <p:cNvSpPr/>
            <p:nvPr/>
          </p:nvSpPr>
          <p:spPr>
            <a:xfrm>
              <a:off x="2999243" y="3647851"/>
              <a:ext cx="905825" cy="524031"/>
            </a:xfrm>
            <a:custGeom>
              <a:avLst/>
              <a:gdLst/>
              <a:ahLst/>
              <a:cxnLst/>
              <a:rect l="l" t="t" r="r" b="b"/>
              <a:pathLst>
                <a:path w="905825" h="524031" extrusionOk="0">
                  <a:moveTo>
                    <a:pt x="456810" y="505236"/>
                  </a:moveTo>
                  <a:lnTo>
                    <a:pt x="32483" y="259777"/>
                  </a:lnTo>
                  <a:cubicBezTo>
                    <a:pt x="-15615" y="231964"/>
                    <a:pt x="-9626" y="183577"/>
                    <a:pt x="45981" y="151192"/>
                  </a:cubicBezTo>
                  <a:lnTo>
                    <a:pt x="261376" y="26605"/>
                  </a:lnTo>
                  <a:cubicBezTo>
                    <a:pt x="316889" y="-5589"/>
                    <a:pt x="400917" y="-9018"/>
                    <a:pt x="449015" y="18795"/>
                  </a:cubicBezTo>
                  <a:lnTo>
                    <a:pt x="873342" y="264254"/>
                  </a:lnTo>
                  <a:cubicBezTo>
                    <a:pt x="921440" y="292067"/>
                    <a:pt x="915451" y="340454"/>
                    <a:pt x="859844" y="372839"/>
                  </a:cubicBezTo>
                  <a:lnTo>
                    <a:pt x="644449" y="497426"/>
                  </a:lnTo>
                  <a:cubicBezTo>
                    <a:pt x="588937" y="529620"/>
                    <a:pt x="504908" y="533050"/>
                    <a:pt x="456810" y="505236"/>
                  </a:cubicBezTo>
                  <a:close/>
                </a:path>
              </a:pathLst>
            </a:custGeom>
            <a:solidFill>
              <a:srgbClr val="E2E5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52" name="Google Shape;952;p58"/>
            <p:cNvSpPr/>
            <p:nvPr/>
          </p:nvSpPr>
          <p:spPr>
            <a:xfrm>
              <a:off x="3230772" y="3780524"/>
              <a:ext cx="129655" cy="75042"/>
            </a:xfrm>
            <a:custGeom>
              <a:avLst/>
              <a:gdLst/>
              <a:ahLst/>
              <a:cxnLst/>
              <a:rect l="l" t="t" r="r" b="b"/>
              <a:pathLst>
                <a:path w="129655" h="75042" extrusionOk="0">
                  <a:moveTo>
                    <a:pt x="129655" y="37474"/>
                  </a:moveTo>
                  <a:lnTo>
                    <a:pt x="129655" y="13852"/>
                  </a:lnTo>
                  <a:lnTo>
                    <a:pt x="115207" y="13852"/>
                  </a:lnTo>
                  <a:lnTo>
                    <a:pt x="110739" y="10994"/>
                  </a:lnTo>
                  <a:cubicBezTo>
                    <a:pt x="81909" y="-3665"/>
                    <a:pt x="47841" y="-3665"/>
                    <a:pt x="19011" y="10994"/>
                  </a:cubicBezTo>
                  <a:cubicBezTo>
                    <a:pt x="16293" y="12575"/>
                    <a:pt x="13716" y="14395"/>
                    <a:pt x="11312" y="16424"/>
                  </a:cubicBezTo>
                  <a:lnTo>
                    <a:pt x="0" y="13852"/>
                  </a:lnTo>
                  <a:lnTo>
                    <a:pt x="0" y="37474"/>
                  </a:lnTo>
                  <a:cubicBezTo>
                    <a:pt x="1084" y="49123"/>
                    <a:pt x="8346" y="59286"/>
                    <a:pt x="19011" y="64049"/>
                  </a:cubicBezTo>
                  <a:cubicBezTo>
                    <a:pt x="47841" y="78708"/>
                    <a:pt x="81909" y="78708"/>
                    <a:pt x="110739" y="64049"/>
                  </a:cubicBezTo>
                  <a:cubicBezTo>
                    <a:pt x="121405" y="59305"/>
                    <a:pt x="128648" y="49123"/>
                    <a:pt x="129655" y="3747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53" name="Google Shape;953;p58"/>
            <p:cNvSpPr/>
            <p:nvPr/>
          </p:nvSpPr>
          <p:spPr>
            <a:xfrm>
              <a:off x="3230772" y="3756847"/>
              <a:ext cx="129655" cy="75056"/>
            </a:xfrm>
            <a:custGeom>
              <a:avLst/>
              <a:gdLst/>
              <a:ahLst/>
              <a:cxnLst/>
              <a:rect l="l" t="t" r="r" b="b"/>
              <a:pathLst>
                <a:path w="129655" h="75056" extrusionOk="0">
                  <a:moveTo>
                    <a:pt x="129655" y="37528"/>
                  </a:moveTo>
                  <a:cubicBezTo>
                    <a:pt x="129655" y="58255"/>
                    <a:pt x="100631" y="75057"/>
                    <a:pt x="64828" y="75057"/>
                  </a:cubicBezTo>
                  <a:cubicBezTo>
                    <a:pt x="29024" y="75057"/>
                    <a:pt x="0" y="58255"/>
                    <a:pt x="0" y="37528"/>
                  </a:cubicBezTo>
                  <a:cubicBezTo>
                    <a:pt x="0" y="16802"/>
                    <a:pt x="29024" y="0"/>
                    <a:pt x="64828" y="0"/>
                  </a:cubicBezTo>
                  <a:cubicBezTo>
                    <a:pt x="100631" y="0"/>
                    <a:pt x="129655" y="16802"/>
                    <a:pt x="129655" y="3752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54" name="Google Shape;954;p58"/>
            <p:cNvSpPr/>
            <p:nvPr/>
          </p:nvSpPr>
          <p:spPr>
            <a:xfrm>
              <a:off x="3393243" y="3872036"/>
              <a:ext cx="129623" cy="74995"/>
            </a:xfrm>
            <a:custGeom>
              <a:avLst/>
              <a:gdLst/>
              <a:ahLst/>
              <a:cxnLst/>
              <a:rect l="l" t="t" r="r" b="b"/>
              <a:pathLst>
                <a:path w="129623" h="74995" extrusionOk="0">
                  <a:moveTo>
                    <a:pt x="128018" y="45689"/>
                  </a:moveTo>
                  <a:cubicBezTo>
                    <a:pt x="124482" y="53623"/>
                    <a:pt x="118341" y="60110"/>
                    <a:pt x="110623" y="64072"/>
                  </a:cubicBezTo>
                  <a:cubicBezTo>
                    <a:pt x="81812" y="78636"/>
                    <a:pt x="47801" y="78636"/>
                    <a:pt x="18990" y="64072"/>
                  </a:cubicBezTo>
                  <a:cubicBezTo>
                    <a:pt x="11271" y="60110"/>
                    <a:pt x="5131" y="53623"/>
                    <a:pt x="1595" y="45689"/>
                  </a:cubicBezTo>
                  <a:cubicBezTo>
                    <a:pt x="-3158" y="33497"/>
                    <a:pt x="2735" y="20448"/>
                    <a:pt x="18990" y="10923"/>
                  </a:cubicBezTo>
                  <a:cubicBezTo>
                    <a:pt x="47801" y="-3641"/>
                    <a:pt x="81812" y="-3641"/>
                    <a:pt x="110623" y="10923"/>
                  </a:cubicBezTo>
                  <a:cubicBezTo>
                    <a:pt x="126972" y="19971"/>
                    <a:pt x="132771" y="33021"/>
                    <a:pt x="128018" y="45689"/>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55" name="Google Shape;955;p58"/>
            <p:cNvSpPr/>
            <p:nvPr/>
          </p:nvSpPr>
          <p:spPr>
            <a:xfrm>
              <a:off x="3395112" y="3888323"/>
              <a:ext cx="126148" cy="58707"/>
            </a:xfrm>
            <a:custGeom>
              <a:avLst/>
              <a:gdLst/>
              <a:ahLst/>
              <a:cxnLst/>
              <a:rect l="l" t="t" r="r" b="b"/>
              <a:pathLst>
                <a:path w="126148" h="58707" extrusionOk="0">
                  <a:moveTo>
                    <a:pt x="126149" y="29401"/>
                  </a:moveTo>
                  <a:cubicBezTo>
                    <a:pt x="122613" y="37336"/>
                    <a:pt x="116472" y="43822"/>
                    <a:pt x="108754" y="47784"/>
                  </a:cubicBezTo>
                  <a:cubicBezTo>
                    <a:pt x="79942" y="62348"/>
                    <a:pt x="45932" y="62348"/>
                    <a:pt x="17120" y="47784"/>
                  </a:cubicBezTo>
                  <a:cubicBezTo>
                    <a:pt x="6959" y="47051"/>
                    <a:pt x="-683" y="38202"/>
                    <a:pt x="48" y="28030"/>
                  </a:cubicBezTo>
                  <a:cubicBezTo>
                    <a:pt x="704" y="18867"/>
                    <a:pt x="7976" y="11580"/>
                    <a:pt x="17120" y="10923"/>
                  </a:cubicBezTo>
                  <a:cubicBezTo>
                    <a:pt x="45932" y="-3641"/>
                    <a:pt x="79942" y="-3641"/>
                    <a:pt x="108754" y="10923"/>
                  </a:cubicBezTo>
                  <a:cubicBezTo>
                    <a:pt x="116491" y="14904"/>
                    <a:pt x="122632" y="21429"/>
                    <a:pt x="126149" y="2940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56" name="Google Shape;956;p58"/>
            <p:cNvSpPr/>
            <p:nvPr/>
          </p:nvSpPr>
          <p:spPr>
            <a:xfrm>
              <a:off x="3543979" y="3964737"/>
              <a:ext cx="129655" cy="75042"/>
            </a:xfrm>
            <a:custGeom>
              <a:avLst/>
              <a:gdLst/>
              <a:ahLst/>
              <a:cxnLst/>
              <a:rect l="l" t="t" r="r" b="b"/>
              <a:pathLst>
                <a:path w="129655" h="75042" extrusionOk="0">
                  <a:moveTo>
                    <a:pt x="129655" y="37474"/>
                  </a:moveTo>
                  <a:lnTo>
                    <a:pt x="129655" y="13852"/>
                  </a:lnTo>
                  <a:lnTo>
                    <a:pt x="115207" y="13852"/>
                  </a:lnTo>
                  <a:lnTo>
                    <a:pt x="110739" y="10994"/>
                  </a:lnTo>
                  <a:cubicBezTo>
                    <a:pt x="81909" y="-3665"/>
                    <a:pt x="47841" y="-3665"/>
                    <a:pt x="19011" y="10994"/>
                  </a:cubicBezTo>
                  <a:cubicBezTo>
                    <a:pt x="16321" y="12585"/>
                    <a:pt x="13745" y="14366"/>
                    <a:pt x="11312" y="16328"/>
                  </a:cubicBezTo>
                  <a:lnTo>
                    <a:pt x="0" y="13852"/>
                  </a:lnTo>
                  <a:lnTo>
                    <a:pt x="0" y="37474"/>
                  </a:lnTo>
                  <a:cubicBezTo>
                    <a:pt x="1084" y="49123"/>
                    <a:pt x="8346" y="59286"/>
                    <a:pt x="19011" y="64049"/>
                  </a:cubicBezTo>
                  <a:cubicBezTo>
                    <a:pt x="47841" y="78708"/>
                    <a:pt x="81909" y="78708"/>
                    <a:pt x="110739" y="64049"/>
                  </a:cubicBezTo>
                  <a:cubicBezTo>
                    <a:pt x="121405" y="59305"/>
                    <a:pt x="128648" y="49123"/>
                    <a:pt x="129655" y="3747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57" name="Google Shape;957;p58"/>
            <p:cNvSpPr/>
            <p:nvPr/>
          </p:nvSpPr>
          <p:spPr>
            <a:xfrm>
              <a:off x="3543979" y="3941061"/>
              <a:ext cx="129655" cy="75056"/>
            </a:xfrm>
            <a:custGeom>
              <a:avLst/>
              <a:gdLst/>
              <a:ahLst/>
              <a:cxnLst/>
              <a:rect l="l" t="t" r="r" b="b"/>
              <a:pathLst>
                <a:path w="129655" h="75056" extrusionOk="0">
                  <a:moveTo>
                    <a:pt x="129655" y="37529"/>
                  </a:moveTo>
                  <a:cubicBezTo>
                    <a:pt x="129655" y="58255"/>
                    <a:pt x="100631" y="75057"/>
                    <a:pt x="64828" y="75057"/>
                  </a:cubicBezTo>
                  <a:cubicBezTo>
                    <a:pt x="29024" y="75057"/>
                    <a:pt x="0" y="58255"/>
                    <a:pt x="0" y="37529"/>
                  </a:cubicBezTo>
                  <a:cubicBezTo>
                    <a:pt x="0" y="16802"/>
                    <a:pt x="29024" y="0"/>
                    <a:pt x="64828" y="0"/>
                  </a:cubicBezTo>
                  <a:cubicBezTo>
                    <a:pt x="100631" y="0"/>
                    <a:pt x="129655" y="16802"/>
                    <a:pt x="129655" y="3752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58" name="Google Shape;958;p58"/>
            <p:cNvSpPr/>
            <p:nvPr/>
          </p:nvSpPr>
          <p:spPr>
            <a:xfrm>
              <a:off x="5673026" y="4464079"/>
              <a:ext cx="468241" cy="270891"/>
            </a:xfrm>
            <a:custGeom>
              <a:avLst/>
              <a:gdLst/>
              <a:ahLst/>
              <a:cxnLst/>
              <a:rect l="l" t="t" r="r" b="b"/>
              <a:pathLst>
                <a:path w="468241" h="270891" extrusionOk="0">
                  <a:moveTo>
                    <a:pt x="468242" y="135445"/>
                  </a:moveTo>
                  <a:cubicBezTo>
                    <a:pt x="468242" y="210250"/>
                    <a:pt x="363422" y="270891"/>
                    <a:pt x="234121" y="270891"/>
                  </a:cubicBezTo>
                  <a:cubicBezTo>
                    <a:pt x="104819" y="270891"/>
                    <a:pt x="0" y="210250"/>
                    <a:pt x="0" y="135445"/>
                  </a:cubicBezTo>
                  <a:cubicBezTo>
                    <a:pt x="0" y="60641"/>
                    <a:pt x="104819" y="0"/>
                    <a:pt x="234121" y="0"/>
                  </a:cubicBezTo>
                  <a:cubicBezTo>
                    <a:pt x="363422" y="0"/>
                    <a:pt x="468242" y="60641"/>
                    <a:pt x="468242" y="135445"/>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59" name="Google Shape;959;p58"/>
            <p:cNvSpPr/>
            <p:nvPr/>
          </p:nvSpPr>
          <p:spPr>
            <a:xfrm>
              <a:off x="5819482" y="3280817"/>
              <a:ext cx="243195" cy="356577"/>
            </a:xfrm>
            <a:custGeom>
              <a:avLst/>
              <a:gdLst/>
              <a:ahLst/>
              <a:cxnLst/>
              <a:rect l="l" t="t" r="r" b="b"/>
              <a:pathLst>
                <a:path w="243195" h="356577" extrusionOk="0">
                  <a:moveTo>
                    <a:pt x="85669" y="11781"/>
                  </a:moveTo>
                  <a:cubicBezTo>
                    <a:pt x="95174" y="-3744"/>
                    <a:pt x="169318" y="-14031"/>
                    <a:pt x="193652" y="48738"/>
                  </a:cubicBezTo>
                  <a:cubicBezTo>
                    <a:pt x="203157" y="72551"/>
                    <a:pt x="201446" y="133416"/>
                    <a:pt x="209145" y="171611"/>
                  </a:cubicBezTo>
                  <a:cubicBezTo>
                    <a:pt x="216845" y="209806"/>
                    <a:pt x="235000" y="231523"/>
                    <a:pt x="241559" y="262479"/>
                  </a:cubicBezTo>
                  <a:cubicBezTo>
                    <a:pt x="248118" y="293436"/>
                    <a:pt x="237472" y="345442"/>
                    <a:pt x="162854" y="354681"/>
                  </a:cubicBezTo>
                  <a:cubicBezTo>
                    <a:pt x="88236" y="363921"/>
                    <a:pt x="30917" y="337632"/>
                    <a:pt x="13332" y="313819"/>
                  </a:cubicBezTo>
                  <a:cubicBezTo>
                    <a:pt x="-4253" y="290007"/>
                    <a:pt x="-4634" y="239334"/>
                    <a:pt x="13332" y="212092"/>
                  </a:cubicBezTo>
                  <a:cubicBezTo>
                    <a:pt x="31297" y="184851"/>
                    <a:pt x="45556" y="162848"/>
                    <a:pt x="45080" y="127415"/>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60" name="Google Shape;960;p58"/>
            <p:cNvSpPr/>
            <p:nvPr/>
          </p:nvSpPr>
          <p:spPr>
            <a:xfrm>
              <a:off x="5837923" y="3277536"/>
              <a:ext cx="116085" cy="143945"/>
            </a:xfrm>
            <a:custGeom>
              <a:avLst/>
              <a:gdLst/>
              <a:ahLst/>
              <a:cxnLst/>
              <a:rect l="l" t="t" r="r" b="b"/>
              <a:pathLst>
                <a:path w="116085" h="143945" extrusionOk="0">
                  <a:moveTo>
                    <a:pt x="116086" y="4300"/>
                  </a:moveTo>
                  <a:cubicBezTo>
                    <a:pt x="116086" y="4300"/>
                    <a:pt x="60383" y="-11798"/>
                    <a:pt x="26639" y="18301"/>
                  </a:cubicBezTo>
                  <a:cubicBezTo>
                    <a:pt x="3978" y="39285"/>
                    <a:pt x="-5176" y="71137"/>
                    <a:pt x="2875" y="100979"/>
                  </a:cubicBezTo>
                  <a:cubicBezTo>
                    <a:pt x="7343" y="118600"/>
                    <a:pt x="16373" y="142603"/>
                    <a:pt x="30346" y="143936"/>
                  </a:cubicBezTo>
                  <a:cubicBezTo>
                    <a:pt x="44319" y="145270"/>
                    <a:pt x="116086" y="4300"/>
                    <a:pt x="116086" y="4300"/>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61" name="Google Shape;961;p58"/>
            <p:cNvSpPr/>
            <p:nvPr/>
          </p:nvSpPr>
          <p:spPr>
            <a:xfrm>
              <a:off x="5860663" y="3433950"/>
              <a:ext cx="143677" cy="161015"/>
            </a:xfrm>
            <a:custGeom>
              <a:avLst/>
              <a:gdLst/>
              <a:ahLst/>
              <a:cxnLst/>
              <a:rect l="l" t="t" r="r" b="b"/>
              <a:pathLst>
                <a:path w="143677" h="161015" extrusionOk="0">
                  <a:moveTo>
                    <a:pt x="114638" y="0"/>
                  </a:moveTo>
                  <a:cubicBezTo>
                    <a:pt x="114638" y="0"/>
                    <a:pt x="110931" y="62103"/>
                    <a:pt x="112072" y="66675"/>
                  </a:cubicBezTo>
                  <a:cubicBezTo>
                    <a:pt x="113212" y="71247"/>
                    <a:pt x="136406" y="76200"/>
                    <a:pt x="142965" y="81153"/>
                  </a:cubicBezTo>
                  <a:cubicBezTo>
                    <a:pt x="149524" y="86106"/>
                    <a:pt x="109220" y="149638"/>
                    <a:pt x="88783" y="158972"/>
                  </a:cubicBezTo>
                  <a:cubicBezTo>
                    <a:pt x="68346" y="168307"/>
                    <a:pt x="4944" y="144399"/>
                    <a:pt x="477" y="112871"/>
                  </a:cubicBezTo>
                  <a:cubicBezTo>
                    <a:pt x="-3515" y="83725"/>
                    <a:pt x="18632" y="61151"/>
                    <a:pt x="27187" y="53245"/>
                  </a:cubicBezTo>
                  <a:cubicBezTo>
                    <a:pt x="32995" y="52692"/>
                    <a:pt x="38841" y="52531"/>
                    <a:pt x="44678" y="52769"/>
                  </a:cubicBezTo>
                  <a:lnTo>
                    <a:pt x="46579" y="22670"/>
                  </a:lnTo>
                  <a:cubicBezTo>
                    <a:pt x="74335" y="13811"/>
                    <a:pt x="114638" y="0"/>
                    <a:pt x="114638"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62" name="Google Shape;962;p58"/>
            <p:cNvSpPr/>
            <p:nvPr/>
          </p:nvSpPr>
          <p:spPr>
            <a:xfrm>
              <a:off x="5729287" y="3551002"/>
              <a:ext cx="121787" cy="284211"/>
            </a:xfrm>
            <a:custGeom>
              <a:avLst/>
              <a:gdLst/>
              <a:ahLst/>
              <a:cxnLst/>
              <a:rect l="l" t="t" r="r" b="b"/>
              <a:pathLst>
                <a:path w="121787" h="284211" extrusionOk="0">
                  <a:moveTo>
                    <a:pt x="96303" y="391"/>
                  </a:moveTo>
                  <a:cubicBezTo>
                    <a:pt x="96303" y="-1418"/>
                    <a:pt x="86797" y="3630"/>
                    <a:pt x="86797" y="3725"/>
                  </a:cubicBezTo>
                  <a:cubicBezTo>
                    <a:pt x="86797" y="3820"/>
                    <a:pt x="82330" y="163269"/>
                    <a:pt x="74535" y="177747"/>
                  </a:cubicBezTo>
                  <a:lnTo>
                    <a:pt x="74535" y="177747"/>
                  </a:lnTo>
                  <a:cubicBezTo>
                    <a:pt x="54669" y="211560"/>
                    <a:pt x="2103" y="268901"/>
                    <a:pt x="772" y="275283"/>
                  </a:cubicBezTo>
                  <a:cubicBezTo>
                    <a:pt x="-3125" y="294333"/>
                    <a:pt x="8092" y="277283"/>
                    <a:pt x="26152" y="275283"/>
                  </a:cubicBezTo>
                  <a:cubicBezTo>
                    <a:pt x="36323" y="274044"/>
                    <a:pt x="96113" y="213466"/>
                    <a:pt x="109516" y="199654"/>
                  </a:cubicBezTo>
                  <a:lnTo>
                    <a:pt x="110371" y="200131"/>
                  </a:lnTo>
                  <a:lnTo>
                    <a:pt x="110371" y="198607"/>
                  </a:lnTo>
                  <a:lnTo>
                    <a:pt x="112082" y="196797"/>
                  </a:lnTo>
                  <a:cubicBezTo>
                    <a:pt x="112424" y="192482"/>
                    <a:pt x="112424" y="188158"/>
                    <a:pt x="112082" y="183843"/>
                  </a:cubicBezTo>
                  <a:cubicBezTo>
                    <a:pt x="137272" y="10583"/>
                    <a:pt x="106664" y="-942"/>
                    <a:pt x="96303" y="391"/>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63" name="Google Shape;963;p58"/>
            <p:cNvSpPr/>
            <p:nvPr/>
          </p:nvSpPr>
          <p:spPr>
            <a:xfrm>
              <a:off x="5818929" y="3486611"/>
              <a:ext cx="209320" cy="241045"/>
            </a:xfrm>
            <a:custGeom>
              <a:avLst/>
              <a:gdLst/>
              <a:ahLst/>
              <a:cxnLst/>
              <a:rect l="l" t="t" r="r" b="b"/>
              <a:pathLst>
                <a:path w="209320" h="241045" extrusionOk="0">
                  <a:moveTo>
                    <a:pt x="164832" y="20110"/>
                  </a:moveTo>
                  <a:cubicBezTo>
                    <a:pt x="182322" y="22777"/>
                    <a:pt x="202189" y="32111"/>
                    <a:pt x="204945" y="41636"/>
                  </a:cubicBezTo>
                  <a:cubicBezTo>
                    <a:pt x="212141" y="76098"/>
                    <a:pt x="210439" y="111835"/>
                    <a:pt x="200002" y="145459"/>
                  </a:cubicBezTo>
                  <a:cubicBezTo>
                    <a:pt x="184889" y="185464"/>
                    <a:pt x="174718" y="210895"/>
                    <a:pt x="165973" y="228136"/>
                  </a:cubicBezTo>
                  <a:cubicBezTo>
                    <a:pt x="165973" y="228136"/>
                    <a:pt x="90594" y="260521"/>
                    <a:pt x="29758" y="222706"/>
                  </a:cubicBezTo>
                  <a:cubicBezTo>
                    <a:pt x="29758" y="222706"/>
                    <a:pt x="25576" y="179844"/>
                    <a:pt x="25291" y="156889"/>
                  </a:cubicBezTo>
                  <a:cubicBezTo>
                    <a:pt x="-30792" y="107835"/>
                    <a:pt x="17211" y="47351"/>
                    <a:pt x="64739" y="393"/>
                  </a:cubicBezTo>
                  <a:cubicBezTo>
                    <a:pt x="70433" y="-131"/>
                    <a:pt x="76155" y="-131"/>
                    <a:pt x="81849" y="393"/>
                  </a:cubicBezTo>
                  <a:cubicBezTo>
                    <a:pt x="81849" y="393"/>
                    <a:pt x="39454" y="50685"/>
                    <a:pt x="68921" y="79260"/>
                  </a:cubicBezTo>
                  <a:cubicBezTo>
                    <a:pt x="132133" y="59638"/>
                    <a:pt x="144680" y="31063"/>
                    <a:pt x="164832" y="2011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64" name="Google Shape;964;p58"/>
            <p:cNvSpPr/>
            <p:nvPr/>
          </p:nvSpPr>
          <p:spPr>
            <a:xfrm>
              <a:off x="5856166" y="3289038"/>
              <a:ext cx="154042" cy="190250"/>
            </a:xfrm>
            <a:custGeom>
              <a:avLst/>
              <a:gdLst/>
              <a:ahLst/>
              <a:cxnLst/>
              <a:rect l="l" t="t" r="r" b="b"/>
              <a:pathLst>
                <a:path w="154042" h="190250" extrusionOk="0">
                  <a:moveTo>
                    <a:pt x="3263" y="67854"/>
                  </a:moveTo>
                  <a:lnTo>
                    <a:pt x="3263" y="67854"/>
                  </a:lnTo>
                  <a:cubicBezTo>
                    <a:pt x="9442" y="27945"/>
                    <a:pt x="38244" y="-2250"/>
                    <a:pt x="79308" y="132"/>
                  </a:cubicBezTo>
                  <a:cubicBezTo>
                    <a:pt x="122872" y="2484"/>
                    <a:pt x="156274" y="39784"/>
                    <a:pt x="153926" y="83437"/>
                  </a:cubicBezTo>
                  <a:cubicBezTo>
                    <a:pt x="152586" y="108288"/>
                    <a:pt x="139668" y="131053"/>
                    <a:pt x="119041" y="144912"/>
                  </a:cubicBezTo>
                  <a:cubicBezTo>
                    <a:pt x="117624" y="150960"/>
                    <a:pt x="115486" y="156808"/>
                    <a:pt x="112672" y="162342"/>
                  </a:cubicBezTo>
                  <a:cubicBezTo>
                    <a:pt x="98129" y="179297"/>
                    <a:pt x="59441" y="190060"/>
                    <a:pt x="46704" y="190251"/>
                  </a:cubicBezTo>
                  <a:cubicBezTo>
                    <a:pt x="35677" y="190251"/>
                    <a:pt x="26172" y="180059"/>
                    <a:pt x="15811" y="162914"/>
                  </a:cubicBezTo>
                  <a:cubicBezTo>
                    <a:pt x="-5672" y="127195"/>
                    <a:pt x="-158" y="87571"/>
                    <a:pt x="3263" y="67854"/>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65" name="Google Shape;965;p58"/>
            <p:cNvSpPr/>
            <p:nvPr/>
          </p:nvSpPr>
          <p:spPr>
            <a:xfrm>
              <a:off x="5862376" y="3287995"/>
              <a:ext cx="154704" cy="145954"/>
            </a:xfrm>
            <a:custGeom>
              <a:avLst/>
              <a:gdLst/>
              <a:ahLst/>
              <a:cxnLst/>
              <a:rect l="l" t="t" r="r" b="b"/>
              <a:pathLst>
                <a:path w="154704" h="145954" extrusionOk="0">
                  <a:moveTo>
                    <a:pt x="85930" y="1937"/>
                  </a:moveTo>
                  <a:cubicBezTo>
                    <a:pt x="114447" y="7557"/>
                    <a:pt x="138400" y="15748"/>
                    <a:pt x="146290" y="44038"/>
                  </a:cubicBezTo>
                  <a:cubicBezTo>
                    <a:pt x="151613" y="63659"/>
                    <a:pt x="158647" y="101188"/>
                    <a:pt x="151993" y="116523"/>
                  </a:cubicBezTo>
                  <a:lnTo>
                    <a:pt x="147811" y="127857"/>
                  </a:lnTo>
                  <a:lnTo>
                    <a:pt x="112926" y="145955"/>
                  </a:lnTo>
                  <a:cubicBezTo>
                    <a:pt x="112926" y="145955"/>
                    <a:pt x="96576" y="132334"/>
                    <a:pt x="101709" y="92424"/>
                  </a:cubicBezTo>
                  <a:cubicBezTo>
                    <a:pt x="101510" y="87043"/>
                    <a:pt x="99798" y="81823"/>
                    <a:pt x="96766" y="77375"/>
                  </a:cubicBezTo>
                  <a:cubicBezTo>
                    <a:pt x="94580" y="73594"/>
                    <a:pt x="92954" y="69517"/>
                    <a:pt x="91919" y="65278"/>
                  </a:cubicBezTo>
                  <a:cubicBezTo>
                    <a:pt x="87774" y="54496"/>
                    <a:pt x="79685" y="45704"/>
                    <a:pt x="69295" y="40704"/>
                  </a:cubicBezTo>
                  <a:cubicBezTo>
                    <a:pt x="43345" y="26130"/>
                    <a:pt x="5323" y="38704"/>
                    <a:pt x="0" y="44038"/>
                  </a:cubicBezTo>
                  <a:cubicBezTo>
                    <a:pt x="15142" y="11452"/>
                    <a:pt x="50959" y="-6102"/>
                    <a:pt x="85930" y="1937"/>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66" name="Google Shape;966;p58"/>
            <p:cNvSpPr/>
            <p:nvPr/>
          </p:nvSpPr>
          <p:spPr>
            <a:xfrm>
              <a:off x="5888298" y="4552945"/>
              <a:ext cx="121626" cy="93085"/>
            </a:xfrm>
            <a:custGeom>
              <a:avLst/>
              <a:gdLst/>
              <a:ahLst/>
              <a:cxnLst/>
              <a:rect l="l" t="t" r="r" b="b"/>
              <a:pathLst>
                <a:path w="121626" h="93085" extrusionOk="0">
                  <a:moveTo>
                    <a:pt x="112478" y="2"/>
                  </a:moveTo>
                  <a:cubicBezTo>
                    <a:pt x="97840" y="11908"/>
                    <a:pt x="75121" y="3717"/>
                    <a:pt x="74456" y="4765"/>
                  </a:cubicBezTo>
                  <a:cubicBezTo>
                    <a:pt x="57422" y="19395"/>
                    <a:pt x="39590" y="33073"/>
                    <a:pt x="21035" y="45722"/>
                  </a:cubicBezTo>
                  <a:cubicBezTo>
                    <a:pt x="11529" y="52866"/>
                    <a:pt x="-2254" y="62486"/>
                    <a:pt x="313" y="76202"/>
                  </a:cubicBezTo>
                  <a:cubicBezTo>
                    <a:pt x="4875" y="100872"/>
                    <a:pt x="44228" y="93347"/>
                    <a:pt x="59057" y="85727"/>
                  </a:cubicBezTo>
                  <a:cubicBezTo>
                    <a:pt x="73886" y="78107"/>
                    <a:pt x="86053" y="65725"/>
                    <a:pt x="100121" y="57152"/>
                  </a:cubicBezTo>
                  <a:cubicBezTo>
                    <a:pt x="110102" y="50961"/>
                    <a:pt x="119987" y="47627"/>
                    <a:pt x="121604" y="35054"/>
                  </a:cubicBezTo>
                  <a:cubicBezTo>
                    <a:pt x="122079" y="27149"/>
                    <a:pt x="115045" y="-284"/>
                    <a:pt x="112478"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67" name="Google Shape;967;p58"/>
            <p:cNvSpPr/>
            <p:nvPr/>
          </p:nvSpPr>
          <p:spPr>
            <a:xfrm>
              <a:off x="5888421" y="4582665"/>
              <a:ext cx="121131" cy="63346"/>
            </a:xfrm>
            <a:custGeom>
              <a:avLst/>
              <a:gdLst/>
              <a:ahLst/>
              <a:cxnLst/>
              <a:rect l="l" t="t" r="r" b="b"/>
              <a:pathLst>
                <a:path w="121131" h="63346" extrusionOk="0">
                  <a:moveTo>
                    <a:pt x="120910" y="0"/>
                  </a:moveTo>
                  <a:cubicBezTo>
                    <a:pt x="118914" y="12192"/>
                    <a:pt x="109219" y="15526"/>
                    <a:pt x="99238" y="21717"/>
                  </a:cubicBezTo>
                  <a:cubicBezTo>
                    <a:pt x="84979" y="30575"/>
                    <a:pt x="72432" y="43434"/>
                    <a:pt x="57604" y="50959"/>
                  </a:cubicBezTo>
                  <a:cubicBezTo>
                    <a:pt x="42775" y="58484"/>
                    <a:pt x="9601" y="64770"/>
                    <a:pt x="0" y="47244"/>
                  </a:cubicBezTo>
                  <a:cubicBezTo>
                    <a:pt x="5228" y="70961"/>
                    <a:pt x="43916" y="63532"/>
                    <a:pt x="58554" y="56007"/>
                  </a:cubicBezTo>
                  <a:cubicBezTo>
                    <a:pt x="73193" y="48482"/>
                    <a:pt x="85550" y="36004"/>
                    <a:pt x="99618" y="27432"/>
                  </a:cubicBezTo>
                  <a:cubicBezTo>
                    <a:pt x="109599" y="21241"/>
                    <a:pt x="119484" y="17907"/>
                    <a:pt x="121101" y="5334"/>
                  </a:cubicBezTo>
                  <a:cubicBezTo>
                    <a:pt x="121177" y="3553"/>
                    <a:pt x="121110" y="1772"/>
                    <a:pt x="120910"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68" name="Google Shape;968;p58"/>
            <p:cNvSpPr/>
            <p:nvPr/>
          </p:nvSpPr>
          <p:spPr>
            <a:xfrm>
              <a:off x="5795742" y="4532466"/>
              <a:ext cx="111395" cy="86487"/>
            </a:xfrm>
            <a:custGeom>
              <a:avLst/>
              <a:gdLst/>
              <a:ahLst/>
              <a:cxnLst/>
              <a:rect l="l" t="t" r="r" b="b"/>
              <a:pathLst>
                <a:path w="111395" h="86487" extrusionOk="0">
                  <a:moveTo>
                    <a:pt x="102659" y="2"/>
                  </a:moveTo>
                  <a:cubicBezTo>
                    <a:pt x="89257" y="10956"/>
                    <a:pt x="69105" y="4765"/>
                    <a:pt x="68154" y="5812"/>
                  </a:cubicBezTo>
                  <a:cubicBezTo>
                    <a:pt x="52537" y="19109"/>
                    <a:pt x="36225" y="31578"/>
                    <a:pt x="19296" y="43151"/>
                  </a:cubicBezTo>
                  <a:cubicBezTo>
                    <a:pt x="10931" y="49723"/>
                    <a:pt x="-2091" y="58486"/>
                    <a:pt x="285" y="71059"/>
                  </a:cubicBezTo>
                  <a:cubicBezTo>
                    <a:pt x="4467" y="93633"/>
                    <a:pt x="40493" y="86680"/>
                    <a:pt x="54181" y="79822"/>
                  </a:cubicBezTo>
                  <a:cubicBezTo>
                    <a:pt x="67869" y="72964"/>
                    <a:pt x="78800" y="61438"/>
                    <a:pt x="91728" y="53437"/>
                  </a:cubicBezTo>
                  <a:cubicBezTo>
                    <a:pt x="101234" y="47722"/>
                    <a:pt x="109884" y="44770"/>
                    <a:pt x="111309" y="33149"/>
                  </a:cubicBezTo>
                  <a:cubicBezTo>
                    <a:pt x="112260" y="26101"/>
                    <a:pt x="105036" y="-283"/>
                    <a:pt x="102659"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69" name="Google Shape;969;p58"/>
            <p:cNvSpPr/>
            <p:nvPr/>
          </p:nvSpPr>
          <p:spPr>
            <a:xfrm>
              <a:off x="5796313" y="4560948"/>
              <a:ext cx="110894" cy="58013"/>
            </a:xfrm>
            <a:custGeom>
              <a:avLst/>
              <a:gdLst/>
              <a:ahLst/>
              <a:cxnLst/>
              <a:rect l="l" t="t" r="r" b="b"/>
              <a:pathLst>
                <a:path w="110894" h="58013" extrusionOk="0">
                  <a:moveTo>
                    <a:pt x="110644" y="0"/>
                  </a:moveTo>
                  <a:cubicBezTo>
                    <a:pt x="108838" y="11144"/>
                    <a:pt x="99903" y="14192"/>
                    <a:pt x="90778" y="19812"/>
                  </a:cubicBezTo>
                  <a:cubicBezTo>
                    <a:pt x="77755" y="28004"/>
                    <a:pt x="66254" y="39719"/>
                    <a:pt x="52756" y="46672"/>
                  </a:cubicBezTo>
                  <a:cubicBezTo>
                    <a:pt x="39258" y="53626"/>
                    <a:pt x="8840" y="59341"/>
                    <a:pt x="0" y="43244"/>
                  </a:cubicBezTo>
                  <a:cubicBezTo>
                    <a:pt x="4753" y="64961"/>
                    <a:pt x="40208" y="58198"/>
                    <a:pt x="53706" y="51340"/>
                  </a:cubicBezTo>
                  <a:cubicBezTo>
                    <a:pt x="67204" y="44482"/>
                    <a:pt x="78325" y="32956"/>
                    <a:pt x="91253" y="24955"/>
                  </a:cubicBezTo>
                  <a:cubicBezTo>
                    <a:pt x="100758" y="19240"/>
                    <a:pt x="109408" y="16288"/>
                    <a:pt x="110834" y="4667"/>
                  </a:cubicBezTo>
                  <a:cubicBezTo>
                    <a:pt x="110958" y="3105"/>
                    <a:pt x="110891" y="1543"/>
                    <a:pt x="110644"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70" name="Google Shape;970;p58"/>
            <p:cNvSpPr/>
            <p:nvPr/>
          </p:nvSpPr>
          <p:spPr>
            <a:xfrm>
              <a:off x="5813683" y="3728558"/>
              <a:ext cx="237954" cy="833275"/>
            </a:xfrm>
            <a:custGeom>
              <a:avLst/>
              <a:gdLst/>
              <a:ahLst/>
              <a:cxnLst/>
              <a:rect l="l" t="t" r="r" b="b"/>
              <a:pathLst>
                <a:path w="237954" h="833275" extrusionOk="0">
                  <a:moveTo>
                    <a:pt x="6013" y="123825"/>
                  </a:moveTo>
                  <a:cubicBezTo>
                    <a:pt x="12477" y="73342"/>
                    <a:pt x="31013" y="0"/>
                    <a:pt x="31013" y="0"/>
                  </a:cubicBezTo>
                  <a:cubicBezTo>
                    <a:pt x="48541" y="8201"/>
                    <a:pt x="67495" y="12897"/>
                    <a:pt x="86810" y="13811"/>
                  </a:cubicBezTo>
                  <a:cubicBezTo>
                    <a:pt x="115136" y="13716"/>
                    <a:pt x="143396" y="10973"/>
                    <a:pt x="171219" y="5620"/>
                  </a:cubicBezTo>
                  <a:cubicBezTo>
                    <a:pt x="180287" y="21517"/>
                    <a:pt x="190220" y="36909"/>
                    <a:pt x="200971" y="51721"/>
                  </a:cubicBezTo>
                  <a:cubicBezTo>
                    <a:pt x="215515" y="71914"/>
                    <a:pt x="243746" y="116109"/>
                    <a:pt x="236902" y="193357"/>
                  </a:cubicBezTo>
                  <a:cubicBezTo>
                    <a:pt x="232435" y="243840"/>
                    <a:pt x="204203" y="458248"/>
                    <a:pt x="204203" y="458248"/>
                  </a:cubicBezTo>
                  <a:cubicBezTo>
                    <a:pt x="215201" y="494290"/>
                    <a:pt x="221056" y="531714"/>
                    <a:pt x="221598" y="569405"/>
                  </a:cubicBezTo>
                  <a:cubicBezTo>
                    <a:pt x="218937" y="614229"/>
                    <a:pt x="213024" y="658796"/>
                    <a:pt x="203918" y="702755"/>
                  </a:cubicBezTo>
                  <a:lnTo>
                    <a:pt x="187093" y="824389"/>
                  </a:lnTo>
                  <a:cubicBezTo>
                    <a:pt x="187093" y="824389"/>
                    <a:pt x="164660" y="840676"/>
                    <a:pt x="149071" y="829151"/>
                  </a:cubicBezTo>
                  <a:lnTo>
                    <a:pt x="151067" y="710089"/>
                  </a:lnTo>
                  <a:cubicBezTo>
                    <a:pt x="149166" y="680942"/>
                    <a:pt x="146219" y="637984"/>
                    <a:pt x="144413" y="610552"/>
                  </a:cubicBezTo>
                  <a:cubicBezTo>
                    <a:pt x="141371" y="565785"/>
                    <a:pt x="133387" y="494824"/>
                    <a:pt x="131106" y="477202"/>
                  </a:cubicBezTo>
                  <a:cubicBezTo>
                    <a:pt x="128824" y="459581"/>
                    <a:pt x="123121" y="428434"/>
                    <a:pt x="120364" y="393763"/>
                  </a:cubicBezTo>
                  <a:cubicBezTo>
                    <a:pt x="117608" y="359092"/>
                    <a:pt x="104680" y="182594"/>
                    <a:pt x="104680" y="182594"/>
                  </a:cubicBezTo>
                  <a:lnTo>
                    <a:pt x="102874" y="215646"/>
                  </a:lnTo>
                  <a:cubicBezTo>
                    <a:pt x="102874" y="215646"/>
                    <a:pt x="101068" y="269272"/>
                    <a:pt x="93369" y="335470"/>
                  </a:cubicBezTo>
                  <a:cubicBezTo>
                    <a:pt x="85669" y="401669"/>
                    <a:pt x="83008" y="430720"/>
                    <a:pt x="83008" y="430720"/>
                  </a:cubicBezTo>
                  <a:cubicBezTo>
                    <a:pt x="90308" y="444074"/>
                    <a:pt x="95412" y="458514"/>
                    <a:pt x="98121" y="473488"/>
                  </a:cubicBezTo>
                  <a:cubicBezTo>
                    <a:pt x="99452" y="487775"/>
                    <a:pt x="115707" y="600932"/>
                    <a:pt x="106011" y="658463"/>
                  </a:cubicBezTo>
                  <a:lnTo>
                    <a:pt x="85954" y="804863"/>
                  </a:lnTo>
                  <a:cubicBezTo>
                    <a:pt x="75869" y="811882"/>
                    <a:pt x="63018" y="813587"/>
                    <a:pt x="51449" y="809434"/>
                  </a:cubicBezTo>
                  <a:lnTo>
                    <a:pt x="39663" y="661892"/>
                  </a:lnTo>
                  <a:cubicBezTo>
                    <a:pt x="31773" y="605790"/>
                    <a:pt x="15043" y="486823"/>
                    <a:pt x="12477" y="471392"/>
                  </a:cubicBezTo>
                  <a:cubicBezTo>
                    <a:pt x="6773" y="440226"/>
                    <a:pt x="3408" y="408670"/>
                    <a:pt x="2401" y="376999"/>
                  </a:cubicBezTo>
                  <a:cubicBezTo>
                    <a:pt x="-1782" y="312991"/>
                    <a:pt x="-451" y="174212"/>
                    <a:pt x="6013" y="12382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71" name="Google Shape;971;p58"/>
            <p:cNvSpPr/>
            <p:nvPr/>
          </p:nvSpPr>
          <p:spPr>
            <a:xfrm>
              <a:off x="5803516" y="3708175"/>
              <a:ext cx="253612" cy="553963"/>
            </a:xfrm>
            <a:custGeom>
              <a:avLst/>
              <a:gdLst/>
              <a:ahLst/>
              <a:cxnLst/>
              <a:rect l="l" t="t" r="r" b="b"/>
              <a:pathLst>
                <a:path w="253612" h="553963" extrusionOk="0">
                  <a:moveTo>
                    <a:pt x="181386" y="6572"/>
                  </a:moveTo>
                  <a:lnTo>
                    <a:pt x="224731" y="93726"/>
                  </a:lnTo>
                  <a:cubicBezTo>
                    <a:pt x="224731" y="93726"/>
                    <a:pt x="291270" y="190690"/>
                    <a:pt x="222355" y="439960"/>
                  </a:cubicBezTo>
                  <a:lnTo>
                    <a:pt x="235187" y="516922"/>
                  </a:lnTo>
                  <a:cubicBezTo>
                    <a:pt x="235187" y="516922"/>
                    <a:pt x="105532" y="600265"/>
                    <a:pt x="18746" y="516922"/>
                  </a:cubicBezTo>
                  <a:cubicBezTo>
                    <a:pt x="18746" y="516922"/>
                    <a:pt x="-11291" y="286512"/>
                    <a:pt x="4678" y="180308"/>
                  </a:cubicBezTo>
                  <a:cubicBezTo>
                    <a:pt x="13613" y="119272"/>
                    <a:pt x="27121" y="59007"/>
                    <a:pt x="45077" y="0"/>
                  </a:cubicBezTo>
                  <a:cubicBezTo>
                    <a:pt x="45077" y="0"/>
                    <a:pt x="66369" y="23527"/>
                    <a:pt x="175683" y="8001"/>
                  </a:cubicBezTo>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72" name="Google Shape;972;p58"/>
            <p:cNvSpPr/>
            <p:nvPr/>
          </p:nvSpPr>
          <p:spPr>
            <a:xfrm>
              <a:off x="5812662" y="3486508"/>
              <a:ext cx="71005" cy="74600"/>
            </a:xfrm>
            <a:custGeom>
              <a:avLst/>
              <a:gdLst/>
              <a:ahLst/>
              <a:cxnLst/>
              <a:rect l="l" t="t" r="r" b="b"/>
              <a:pathLst>
                <a:path w="71005" h="74600" extrusionOk="0">
                  <a:moveTo>
                    <a:pt x="71006" y="496"/>
                  </a:moveTo>
                  <a:cubicBezTo>
                    <a:pt x="71006" y="496"/>
                    <a:pt x="36596" y="-10077"/>
                    <a:pt x="0" y="66409"/>
                  </a:cubicBezTo>
                  <a:lnTo>
                    <a:pt x="13688" y="74600"/>
                  </a:lnTo>
                  <a:cubicBezTo>
                    <a:pt x="13688" y="74600"/>
                    <a:pt x="49714" y="20117"/>
                    <a:pt x="71006" y="49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73" name="Google Shape;973;p58"/>
            <p:cNvSpPr/>
            <p:nvPr/>
          </p:nvSpPr>
          <p:spPr>
            <a:xfrm>
              <a:off x="5614947" y="3815235"/>
              <a:ext cx="254367" cy="147732"/>
            </a:xfrm>
            <a:custGeom>
              <a:avLst/>
              <a:gdLst/>
              <a:ahLst/>
              <a:cxnLst/>
              <a:rect l="l" t="t" r="r" b="b"/>
              <a:pathLst>
                <a:path w="254367" h="147732" extrusionOk="0">
                  <a:moveTo>
                    <a:pt x="0" y="86201"/>
                  </a:moveTo>
                  <a:lnTo>
                    <a:pt x="148096" y="0"/>
                  </a:lnTo>
                  <a:lnTo>
                    <a:pt x="254368" y="61436"/>
                  </a:lnTo>
                  <a:lnTo>
                    <a:pt x="106272" y="147733"/>
                  </a:lnTo>
                  <a:lnTo>
                    <a:pt x="0" y="862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74" name="Google Shape;974;p58"/>
            <p:cNvSpPr/>
            <p:nvPr/>
          </p:nvSpPr>
          <p:spPr>
            <a:xfrm>
              <a:off x="5694413" y="3821487"/>
              <a:ext cx="53706" cy="44771"/>
            </a:xfrm>
            <a:custGeom>
              <a:avLst/>
              <a:gdLst/>
              <a:ahLst/>
              <a:cxnLst/>
              <a:rect l="l" t="t" r="r" b="b"/>
              <a:pathLst>
                <a:path w="53706" h="44771" extrusionOk="0">
                  <a:moveTo>
                    <a:pt x="49524" y="35"/>
                  </a:moveTo>
                  <a:cubicBezTo>
                    <a:pt x="40237" y="968"/>
                    <a:pt x="31254" y="3892"/>
                    <a:pt x="23194" y="8607"/>
                  </a:cubicBezTo>
                  <a:cubicBezTo>
                    <a:pt x="20228" y="11198"/>
                    <a:pt x="17053" y="13522"/>
                    <a:pt x="13688" y="15561"/>
                  </a:cubicBezTo>
                  <a:cubicBezTo>
                    <a:pt x="12262" y="16227"/>
                    <a:pt x="10836" y="17180"/>
                    <a:pt x="9315" y="17846"/>
                  </a:cubicBezTo>
                  <a:cubicBezTo>
                    <a:pt x="7053" y="18675"/>
                    <a:pt x="5000" y="20009"/>
                    <a:pt x="3327" y="21752"/>
                  </a:cubicBezTo>
                  <a:cubicBezTo>
                    <a:pt x="1673" y="24200"/>
                    <a:pt x="780" y="27086"/>
                    <a:pt x="760" y="30038"/>
                  </a:cubicBezTo>
                  <a:cubicBezTo>
                    <a:pt x="0" y="33572"/>
                    <a:pt x="-190" y="37211"/>
                    <a:pt x="190" y="40802"/>
                  </a:cubicBezTo>
                  <a:cubicBezTo>
                    <a:pt x="1521" y="46136"/>
                    <a:pt x="7034" y="45660"/>
                    <a:pt x="9696" y="41945"/>
                  </a:cubicBezTo>
                  <a:cubicBezTo>
                    <a:pt x="11141" y="40088"/>
                    <a:pt x="11968" y="37821"/>
                    <a:pt x="12072" y="35468"/>
                  </a:cubicBezTo>
                  <a:cubicBezTo>
                    <a:pt x="12234" y="30905"/>
                    <a:pt x="14562" y="26686"/>
                    <a:pt x="18346" y="24133"/>
                  </a:cubicBezTo>
                  <a:lnTo>
                    <a:pt x="53706" y="2130"/>
                  </a:lnTo>
                  <a:cubicBezTo>
                    <a:pt x="52870" y="644"/>
                    <a:pt x="51216" y="-184"/>
                    <a:pt x="49524" y="3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75" name="Google Shape;975;p58"/>
            <p:cNvSpPr/>
            <p:nvPr/>
          </p:nvSpPr>
          <p:spPr>
            <a:xfrm>
              <a:off x="5775008" y="3530248"/>
              <a:ext cx="253611" cy="322722"/>
            </a:xfrm>
            <a:custGeom>
              <a:avLst/>
              <a:gdLst/>
              <a:ahLst/>
              <a:cxnLst/>
              <a:rect l="l" t="t" r="r" b="b"/>
              <a:pathLst>
                <a:path w="253611" h="322722" extrusionOk="0">
                  <a:moveTo>
                    <a:pt x="250673" y="25527"/>
                  </a:moveTo>
                  <a:cubicBezTo>
                    <a:pt x="245826" y="5334"/>
                    <a:pt x="230046" y="11811"/>
                    <a:pt x="216453" y="0"/>
                  </a:cubicBezTo>
                  <a:cubicBezTo>
                    <a:pt x="184990" y="44672"/>
                    <a:pt x="205902" y="165449"/>
                    <a:pt x="210180" y="178308"/>
                  </a:cubicBezTo>
                  <a:lnTo>
                    <a:pt x="89270" y="255556"/>
                  </a:lnTo>
                  <a:lnTo>
                    <a:pt x="89270" y="255556"/>
                  </a:lnTo>
                  <a:lnTo>
                    <a:pt x="81095" y="260604"/>
                  </a:lnTo>
                  <a:cubicBezTo>
                    <a:pt x="67331" y="269662"/>
                    <a:pt x="52131" y="276301"/>
                    <a:pt x="36134" y="280225"/>
                  </a:cubicBezTo>
                  <a:cubicBezTo>
                    <a:pt x="24062" y="281654"/>
                    <a:pt x="17788" y="298704"/>
                    <a:pt x="4860" y="300228"/>
                  </a:cubicBezTo>
                  <a:cubicBezTo>
                    <a:pt x="2075" y="300333"/>
                    <a:pt x="-92" y="302666"/>
                    <a:pt x="3" y="305457"/>
                  </a:cubicBezTo>
                  <a:cubicBezTo>
                    <a:pt x="51" y="306753"/>
                    <a:pt x="602" y="307991"/>
                    <a:pt x="1533" y="308896"/>
                  </a:cubicBezTo>
                  <a:cubicBezTo>
                    <a:pt x="6667" y="313849"/>
                    <a:pt x="20545" y="309753"/>
                    <a:pt x="30050" y="298704"/>
                  </a:cubicBezTo>
                  <a:cubicBezTo>
                    <a:pt x="30002" y="298952"/>
                    <a:pt x="30002" y="299218"/>
                    <a:pt x="30050" y="299466"/>
                  </a:cubicBezTo>
                  <a:cubicBezTo>
                    <a:pt x="30202" y="303057"/>
                    <a:pt x="32227" y="306314"/>
                    <a:pt x="35373" y="308038"/>
                  </a:cubicBezTo>
                  <a:cubicBezTo>
                    <a:pt x="36067" y="308458"/>
                    <a:pt x="36846" y="308724"/>
                    <a:pt x="37655" y="308800"/>
                  </a:cubicBezTo>
                  <a:cubicBezTo>
                    <a:pt x="37655" y="309610"/>
                    <a:pt x="37883" y="310401"/>
                    <a:pt x="38320" y="311087"/>
                  </a:cubicBezTo>
                  <a:cubicBezTo>
                    <a:pt x="39708" y="313925"/>
                    <a:pt x="42417" y="315887"/>
                    <a:pt x="45544" y="316325"/>
                  </a:cubicBezTo>
                  <a:lnTo>
                    <a:pt x="45544" y="316325"/>
                  </a:lnTo>
                  <a:cubicBezTo>
                    <a:pt x="46941" y="320335"/>
                    <a:pt x="50820" y="322945"/>
                    <a:pt x="55050" y="322707"/>
                  </a:cubicBezTo>
                  <a:cubicBezTo>
                    <a:pt x="57825" y="322564"/>
                    <a:pt x="60439" y="321373"/>
                    <a:pt x="62369" y="319373"/>
                  </a:cubicBezTo>
                  <a:cubicBezTo>
                    <a:pt x="72682" y="315430"/>
                    <a:pt x="81789" y="308867"/>
                    <a:pt x="88794" y="300323"/>
                  </a:cubicBezTo>
                  <a:cubicBezTo>
                    <a:pt x="94982" y="293875"/>
                    <a:pt x="101522" y="287769"/>
                    <a:pt x="108375" y="282035"/>
                  </a:cubicBezTo>
                  <a:cubicBezTo>
                    <a:pt x="141170" y="267843"/>
                    <a:pt x="239552" y="225742"/>
                    <a:pt x="243924" y="219742"/>
                  </a:cubicBezTo>
                  <a:cubicBezTo>
                    <a:pt x="250768" y="210693"/>
                    <a:pt x="257707" y="54102"/>
                    <a:pt x="250673" y="25527"/>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76" name="Google Shape;976;p58"/>
            <p:cNvSpPr/>
            <p:nvPr/>
          </p:nvSpPr>
          <p:spPr>
            <a:xfrm>
              <a:off x="5965891" y="3514431"/>
              <a:ext cx="72720" cy="103595"/>
            </a:xfrm>
            <a:custGeom>
              <a:avLst/>
              <a:gdLst/>
              <a:ahLst/>
              <a:cxnLst/>
              <a:rect l="l" t="t" r="r" b="b"/>
              <a:pathLst>
                <a:path w="72720" h="103595" extrusionOk="0">
                  <a:moveTo>
                    <a:pt x="70816" y="95541"/>
                  </a:moveTo>
                  <a:cubicBezTo>
                    <a:pt x="70816" y="95541"/>
                    <a:pt x="32129" y="112876"/>
                    <a:pt x="0" y="96684"/>
                  </a:cubicBezTo>
                  <a:lnTo>
                    <a:pt x="4658" y="36009"/>
                  </a:lnTo>
                  <a:cubicBezTo>
                    <a:pt x="4658" y="36009"/>
                    <a:pt x="5133" y="3434"/>
                    <a:pt x="34125" y="195"/>
                  </a:cubicBezTo>
                  <a:cubicBezTo>
                    <a:pt x="63117" y="-3043"/>
                    <a:pt x="78325" y="34200"/>
                    <a:pt x="70816" y="95541"/>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977" name="Google Shape;977;p58"/>
            <p:cNvGrpSpPr/>
            <p:nvPr/>
          </p:nvGrpSpPr>
          <p:grpSpPr>
            <a:xfrm flipH="1">
              <a:off x="2865276" y="3434799"/>
              <a:ext cx="598186" cy="1340314"/>
              <a:chOff x="4210728" y="4525714"/>
              <a:chExt cx="546438" cy="1224366"/>
            </a:xfrm>
          </p:grpSpPr>
          <p:sp>
            <p:nvSpPr>
              <p:cNvPr id="978" name="Google Shape;978;p58"/>
              <p:cNvSpPr/>
              <p:nvPr/>
            </p:nvSpPr>
            <p:spPr>
              <a:xfrm>
                <a:off x="4672107" y="4726590"/>
                <a:ext cx="85002" cy="305847"/>
              </a:xfrm>
              <a:custGeom>
                <a:avLst/>
                <a:gdLst/>
                <a:ahLst/>
                <a:cxnLst/>
                <a:rect l="l" t="t" r="r" b="b"/>
                <a:pathLst>
                  <a:path w="85002" h="305847" extrusionOk="0">
                    <a:moveTo>
                      <a:pt x="18764" y="0"/>
                    </a:moveTo>
                    <a:cubicBezTo>
                      <a:pt x="37814" y="5429"/>
                      <a:pt x="48482" y="26289"/>
                      <a:pt x="65056" y="70961"/>
                    </a:cubicBezTo>
                    <a:cubicBezTo>
                      <a:pt x="78848" y="111490"/>
                      <a:pt x="85582" y="154076"/>
                      <a:pt x="84963" y="196882"/>
                    </a:cubicBezTo>
                    <a:cubicBezTo>
                      <a:pt x="79629" y="238982"/>
                      <a:pt x="62198" y="271748"/>
                      <a:pt x="20098" y="305848"/>
                    </a:cubicBezTo>
                    <a:lnTo>
                      <a:pt x="0" y="268986"/>
                    </a:lnTo>
                    <a:cubicBezTo>
                      <a:pt x="0" y="268986"/>
                      <a:pt x="41243" y="232600"/>
                      <a:pt x="45434" y="190500"/>
                    </a:cubicBezTo>
                    <a:cubicBezTo>
                      <a:pt x="47815" y="166878"/>
                      <a:pt x="20098" y="87249"/>
                      <a:pt x="20098" y="85058"/>
                    </a:cubicBezTo>
                    <a:cubicBezTo>
                      <a:pt x="20098" y="82867"/>
                      <a:pt x="18764" y="0"/>
                      <a:pt x="18764"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79" name="Google Shape;979;p58"/>
              <p:cNvSpPr/>
              <p:nvPr/>
            </p:nvSpPr>
            <p:spPr>
              <a:xfrm>
                <a:off x="4408366" y="5679962"/>
                <a:ext cx="123900" cy="70118"/>
              </a:xfrm>
              <a:custGeom>
                <a:avLst/>
                <a:gdLst/>
                <a:ahLst/>
                <a:cxnLst/>
                <a:rect l="l" t="t" r="r" b="b"/>
                <a:pathLst>
                  <a:path w="123900" h="70118" extrusionOk="0">
                    <a:moveTo>
                      <a:pt x="117628" y="16845"/>
                    </a:moveTo>
                    <a:cubicBezTo>
                      <a:pt x="104783" y="20750"/>
                      <a:pt x="90877" y="18874"/>
                      <a:pt x="79528" y="11701"/>
                    </a:cubicBezTo>
                    <a:cubicBezTo>
                      <a:pt x="69241" y="11701"/>
                      <a:pt x="8757" y="-12016"/>
                      <a:pt x="1137" y="8082"/>
                    </a:cubicBezTo>
                    <a:cubicBezTo>
                      <a:pt x="-5531" y="25703"/>
                      <a:pt x="18758" y="42086"/>
                      <a:pt x="31617" y="45229"/>
                    </a:cubicBezTo>
                    <a:cubicBezTo>
                      <a:pt x="60192" y="51992"/>
                      <a:pt x="80766" y="66089"/>
                      <a:pt x="92196" y="68470"/>
                    </a:cubicBezTo>
                    <a:cubicBezTo>
                      <a:pt x="100966" y="71585"/>
                      <a:pt x="110703" y="70232"/>
                      <a:pt x="118294" y="64851"/>
                    </a:cubicBezTo>
                    <a:cubicBezTo>
                      <a:pt x="126200" y="56850"/>
                      <a:pt x="125533" y="27322"/>
                      <a:pt x="117628" y="16845"/>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80" name="Google Shape;980;p58"/>
              <p:cNvSpPr/>
              <p:nvPr/>
            </p:nvSpPr>
            <p:spPr>
              <a:xfrm>
                <a:off x="4408245" y="5691663"/>
                <a:ext cx="121939" cy="58416"/>
              </a:xfrm>
              <a:custGeom>
                <a:avLst/>
                <a:gdLst/>
                <a:ahLst/>
                <a:cxnLst/>
                <a:rect l="l" t="t" r="r" b="b"/>
                <a:pathLst>
                  <a:path w="121939" h="58416" extrusionOk="0">
                    <a:moveTo>
                      <a:pt x="92127" y="51911"/>
                    </a:moveTo>
                    <a:cubicBezTo>
                      <a:pt x="80697" y="49530"/>
                      <a:pt x="59837" y="35433"/>
                      <a:pt x="31548" y="28575"/>
                    </a:cubicBezTo>
                    <a:cubicBezTo>
                      <a:pt x="20784" y="26003"/>
                      <a:pt x="2020" y="14097"/>
                      <a:pt x="210" y="0"/>
                    </a:cubicBezTo>
                    <a:cubicBezTo>
                      <a:pt x="-2361" y="16193"/>
                      <a:pt x="19260" y="30575"/>
                      <a:pt x="31548" y="33528"/>
                    </a:cubicBezTo>
                    <a:cubicBezTo>
                      <a:pt x="60123" y="40291"/>
                      <a:pt x="80697" y="54388"/>
                      <a:pt x="92127" y="56769"/>
                    </a:cubicBezTo>
                    <a:cubicBezTo>
                      <a:pt x="100896" y="59884"/>
                      <a:pt x="110634" y="58531"/>
                      <a:pt x="118225" y="53150"/>
                    </a:cubicBezTo>
                    <a:cubicBezTo>
                      <a:pt x="119933" y="51188"/>
                      <a:pt x="121200" y="48882"/>
                      <a:pt x="121940" y="46387"/>
                    </a:cubicBezTo>
                    <a:cubicBezTo>
                      <a:pt x="113425" y="52816"/>
                      <a:pt x="102380" y="54864"/>
                      <a:pt x="92127" y="51911"/>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81" name="Google Shape;981;p58"/>
              <p:cNvSpPr/>
              <p:nvPr/>
            </p:nvSpPr>
            <p:spPr>
              <a:xfrm>
                <a:off x="4566152" y="5600798"/>
                <a:ext cx="119416" cy="67472"/>
              </a:xfrm>
              <a:custGeom>
                <a:avLst/>
                <a:gdLst/>
                <a:ahLst/>
                <a:cxnLst/>
                <a:rect l="l" t="t" r="r" b="b"/>
                <a:pathLst>
                  <a:path w="119416" h="67472" extrusionOk="0">
                    <a:moveTo>
                      <a:pt x="113384" y="16189"/>
                    </a:moveTo>
                    <a:cubicBezTo>
                      <a:pt x="102146" y="20047"/>
                      <a:pt x="89728" y="18161"/>
                      <a:pt x="80142" y="11141"/>
                    </a:cubicBezTo>
                    <a:cubicBezTo>
                      <a:pt x="70617" y="11141"/>
                      <a:pt x="8419" y="-11529"/>
                      <a:pt x="1085" y="7807"/>
                    </a:cubicBezTo>
                    <a:cubicBezTo>
                      <a:pt x="-5297" y="24762"/>
                      <a:pt x="18039" y="40383"/>
                      <a:pt x="30422" y="43431"/>
                    </a:cubicBezTo>
                    <a:cubicBezTo>
                      <a:pt x="57663" y="50003"/>
                      <a:pt x="78047" y="63624"/>
                      <a:pt x="88715" y="65910"/>
                    </a:cubicBezTo>
                    <a:cubicBezTo>
                      <a:pt x="97172" y="68882"/>
                      <a:pt x="106547" y="67567"/>
                      <a:pt x="113861" y="62385"/>
                    </a:cubicBezTo>
                    <a:cubicBezTo>
                      <a:pt x="121671" y="54670"/>
                      <a:pt x="121004" y="26286"/>
                      <a:pt x="113384" y="16189"/>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82" name="Google Shape;982;p58"/>
              <p:cNvSpPr/>
              <p:nvPr/>
            </p:nvSpPr>
            <p:spPr>
              <a:xfrm>
                <a:off x="4566197" y="5611939"/>
                <a:ext cx="117340" cy="56332"/>
              </a:xfrm>
              <a:custGeom>
                <a:avLst/>
                <a:gdLst/>
                <a:ahLst/>
                <a:cxnLst/>
                <a:rect l="l" t="t" r="r" b="b"/>
                <a:pathLst>
                  <a:path w="117340" h="56332" extrusionOk="0">
                    <a:moveTo>
                      <a:pt x="88670" y="50102"/>
                    </a:moveTo>
                    <a:cubicBezTo>
                      <a:pt x="77717" y="47720"/>
                      <a:pt x="57619" y="34195"/>
                      <a:pt x="30377" y="27622"/>
                    </a:cubicBezTo>
                    <a:cubicBezTo>
                      <a:pt x="19995" y="25051"/>
                      <a:pt x="1802" y="13621"/>
                      <a:pt x="183" y="0"/>
                    </a:cubicBezTo>
                    <a:cubicBezTo>
                      <a:pt x="-2198" y="15621"/>
                      <a:pt x="19233" y="29528"/>
                      <a:pt x="30377" y="32290"/>
                    </a:cubicBezTo>
                    <a:cubicBezTo>
                      <a:pt x="57619" y="38862"/>
                      <a:pt x="78002" y="52483"/>
                      <a:pt x="88670" y="54769"/>
                    </a:cubicBezTo>
                    <a:cubicBezTo>
                      <a:pt x="97128" y="57741"/>
                      <a:pt x="106503" y="56426"/>
                      <a:pt x="113816" y="51245"/>
                    </a:cubicBezTo>
                    <a:cubicBezTo>
                      <a:pt x="115496" y="49368"/>
                      <a:pt x="116703" y="47111"/>
                      <a:pt x="117341" y="44672"/>
                    </a:cubicBezTo>
                    <a:cubicBezTo>
                      <a:pt x="109187" y="50930"/>
                      <a:pt x="98547" y="52940"/>
                      <a:pt x="88670" y="50102"/>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83" name="Google Shape;983;p58"/>
              <p:cNvSpPr/>
              <p:nvPr/>
            </p:nvSpPr>
            <p:spPr>
              <a:xfrm>
                <a:off x="4483409" y="4968525"/>
                <a:ext cx="238054" cy="732926"/>
              </a:xfrm>
              <a:custGeom>
                <a:avLst/>
                <a:gdLst/>
                <a:ahLst/>
                <a:cxnLst/>
                <a:rect l="l" t="t" r="r" b="b"/>
                <a:pathLst>
                  <a:path w="238054" h="732926" extrusionOk="0">
                    <a:moveTo>
                      <a:pt x="216416" y="495014"/>
                    </a:moveTo>
                    <a:cubicBezTo>
                      <a:pt x="216443" y="471802"/>
                      <a:pt x="212447" y="448761"/>
                      <a:pt x="204605" y="426911"/>
                    </a:cubicBezTo>
                    <a:cubicBezTo>
                      <a:pt x="204605" y="426911"/>
                      <a:pt x="212415" y="333661"/>
                      <a:pt x="218416" y="272415"/>
                    </a:cubicBezTo>
                    <a:cubicBezTo>
                      <a:pt x="227179" y="182118"/>
                      <a:pt x="241086" y="173164"/>
                      <a:pt x="237466" y="118300"/>
                    </a:cubicBezTo>
                    <a:cubicBezTo>
                      <a:pt x="233847" y="67437"/>
                      <a:pt x="204891" y="34480"/>
                      <a:pt x="197366" y="0"/>
                    </a:cubicBezTo>
                    <a:lnTo>
                      <a:pt x="50014" y="11621"/>
                    </a:lnTo>
                    <a:cubicBezTo>
                      <a:pt x="50014" y="11621"/>
                      <a:pt x="37155" y="53435"/>
                      <a:pt x="20582" y="136684"/>
                    </a:cubicBezTo>
                    <a:cubicBezTo>
                      <a:pt x="4008" y="219932"/>
                      <a:pt x="2865" y="318897"/>
                      <a:pt x="4199" y="449961"/>
                    </a:cubicBezTo>
                    <a:cubicBezTo>
                      <a:pt x="4199" y="483775"/>
                      <a:pt x="-1516" y="513112"/>
                      <a:pt x="389" y="597313"/>
                    </a:cubicBezTo>
                    <a:cubicBezTo>
                      <a:pt x="1722" y="653891"/>
                      <a:pt x="4961" y="723233"/>
                      <a:pt x="4961" y="723233"/>
                    </a:cubicBezTo>
                    <a:cubicBezTo>
                      <a:pt x="26487" y="741712"/>
                      <a:pt x="41442" y="728091"/>
                      <a:pt x="41442" y="728091"/>
                    </a:cubicBezTo>
                    <a:cubicBezTo>
                      <a:pt x="41442" y="728091"/>
                      <a:pt x="79542" y="560451"/>
                      <a:pt x="84780" y="521970"/>
                    </a:cubicBezTo>
                    <a:cubicBezTo>
                      <a:pt x="88780" y="500682"/>
                      <a:pt x="87003" y="478707"/>
                      <a:pt x="79637" y="458343"/>
                    </a:cubicBezTo>
                    <a:cubicBezTo>
                      <a:pt x="79637" y="458343"/>
                      <a:pt x="90686" y="405670"/>
                      <a:pt x="98687" y="364236"/>
                    </a:cubicBezTo>
                    <a:cubicBezTo>
                      <a:pt x="108212" y="313658"/>
                      <a:pt x="133453" y="204502"/>
                      <a:pt x="133453" y="204502"/>
                    </a:cubicBezTo>
                    <a:cubicBezTo>
                      <a:pt x="133453" y="204502"/>
                      <a:pt x="129167" y="372237"/>
                      <a:pt x="136501" y="405289"/>
                    </a:cubicBezTo>
                    <a:cubicBezTo>
                      <a:pt x="143835" y="438340"/>
                      <a:pt x="145074" y="467106"/>
                      <a:pt x="151360" y="512064"/>
                    </a:cubicBezTo>
                    <a:cubicBezTo>
                      <a:pt x="158885" y="566356"/>
                      <a:pt x="162314" y="645890"/>
                      <a:pt x="162314" y="645890"/>
                    </a:cubicBezTo>
                    <a:cubicBezTo>
                      <a:pt x="184793" y="660178"/>
                      <a:pt x="194794" y="649224"/>
                      <a:pt x="194794" y="649224"/>
                    </a:cubicBezTo>
                    <a:cubicBezTo>
                      <a:pt x="194794" y="649224"/>
                      <a:pt x="216416" y="542544"/>
                      <a:pt x="216416" y="49501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84" name="Google Shape;984;p58"/>
              <p:cNvSpPr/>
              <p:nvPr/>
            </p:nvSpPr>
            <p:spPr>
              <a:xfrm>
                <a:off x="4484426" y="4968525"/>
                <a:ext cx="236925" cy="409866"/>
              </a:xfrm>
              <a:custGeom>
                <a:avLst/>
                <a:gdLst/>
                <a:ahLst/>
                <a:cxnLst/>
                <a:rect l="l" t="t" r="r" b="b"/>
                <a:pathLst>
                  <a:path w="236925" h="409866" extrusionOk="0">
                    <a:moveTo>
                      <a:pt x="195968" y="0"/>
                    </a:moveTo>
                    <a:cubicBezTo>
                      <a:pt x="211399" y="15812"/>
                      <a:pt x="236926" y="63913"/>
                      <a:pt x="236926" y="136684"/>
                    </a:cubicBezTo>
                    <a:cubicBezTo>
                      <a:pt x="236926" y="218599"/>
                      <a:pt x="225020" y="202025"/>
                      <a:pt x="219305" y="292227"/>
                    </a:cubicBezTo>
                    <a:lnTo>
                      <a:pt x="213590" y="382429"/>
                    </a:lnTo>
                    <a:cubicBezTo>
                      <a:pt x="213590" y="382429"/>
                      <a:pt x="90431" y="441198"/>
                      <a:pt x="2611" y="386715"/>
                    </a:cubicBezTo>
                    <a:cubicBezTo>
                      <a:pt x="-5200" y="369665"/>
                      <a:pt x="5564" y="179927"/>
                      <a:pt x="20994" y="112490"/>
                    </a:cubicBezTo>
                    <a:cubicBezTo>
                      <a:pt x="36425" y="45053"/>
                      <a:pt x="46997" y="12002"/>
                      <a:pt x="46997" y="12002"/>
                    </a:cubicBezTo>
                    <a:cubicBezTo>
                      <a:pt x="46997" y="12002"/>
                      <a:pt x="160250" y="42577"/>
                      <a:pt x="195968"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85" name="Google Shape;985;p58"/>
              <p:cNvSpPr/>
              <p:nvPr/>
            </p:nvSpPr>
            <p:spPr>
              <a:xfrm>
                <a:off x="4531702" y="4525767"/>
                <a:ext cx="160521" cy="258577"/>
              </a:xfrm>
              <a:custGeom>
                <a:avLst/>
                <a:gdLst/>
                <a:ahLst/>
                <a:cxnLst/>
                <a:rect l="l" t="t" r="r" b="b"/>
                <a:pathLst>
                  <a:path w="160521" h="258577" extrusionOk="0">
                    <a:moveTo>
                      <a:pt x="150502" y="199966"/>
                    </a:moveTo>
                    <a:cubicBezTo>
                      <a:pt x="119070" y="198061"/>
                      <a:pt x="116022" y="203299"/>
                      <a:pt x="113545" y="192155"/>
                    </a:cubicBezTo>
                    <a:cubicBezTo>
                      <a:pt x="112688" y="188155"/>
                      <a:pt x="110878" y="160532"/>
                      <a:pt x="110878" y="160532"/>
                    </a:cubicBezTo>
                    <a:cubicBezTo>
                      <a:pt x="113780" y="156846"/>
                      <a:pt x="116422" y="152960"/>
                      <a:pt x="118784" y="148912"/>
                    </a:cubicBezTo>
                    <a:cubicBezTo>
                      <a:pt x="140167" y="136015"/>
                      <a:pt x="154268" y="113831"/>
                      <a:pt x="156884" y="88999"/>
                    </a:cubicBezTo>
                    <a:cubicBezTo>
                      <a:pt x="161490" y="44708"/>
                      <a:pt x="129348" y="5065"/>
                      <a:pt x="85065" y="417"/>
                    </a:cubicBezTo>
                    <a:cubicBezTo>
                      <a:pt x="43441" y="-3869"/>
                      <a:pt x="12771" y="25373"/>
                      <a:pt x="4579" y="65568"/>
                    </a:cubicBezTo>
                    <a:cubicBezTo>
                      <a:pt x="198" y="85380"/>
                      <a:pt x="-4374" y="125861"/>
                      <a:pt x="8008" y="158341"/>
                    </a:cubicBezTo>
                    <a:cubicBezTo>
                      <a:pt x="14961" y="176725"/>
                      <a:pt x="21438" y="189583"/>
                      <a:pt x="38012" y="188917"/>
                    </a:cubicBezTo>
                    <a:cubicBezTo>
                      <a:pt x="43543" y="188422"/>
                      <a:pt x="49023" y="187469"/>
                      <a:pt x="54395" y="186059"/>
                    </a:cubicBezTo>
                    <a:cubicBezTo>
                      <a:pt x="55283" y="193679"/>
                      <a:pt x="55602" y="201347"/>
                      <a:pt x="55347" y="209015"/>
                    </a:cubicBezTo>
                    <a:cubicBezTo>
                      <a:pt x="55347" y="217111"/>
                      <a:pt x="56300" y="221111"/>
                      <a:pt x="40488" y="230827"/>
                    </a:cubicBezTo>
                    <a:cubicBezTo>
                      <a:pt x="24677" y="240542"/>
                      <a:pt x="64301" y="260354"/>
                      <a:pt x="90114" y="258449"/>
                    </a:cubicBezTo>
                    <a:cubicBezTo>
                      <a:pt x="115927" y="256544"/>
                      <a:pt x="144883" y="240923"/>
                      <a:pt x="152883" y="224255"/>
                    </a:cubicBezTo>
                    <a:cubicBezTo>
                      <a:pt x="161646" y="205586"/>
                      <a:pt x="165266" y="200823"/>
                      <a:pt x="150502" y="199966"/>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86" name="Google Shape;986;p58"/>
              <p:cNvSpPr/>
              <p:nvPr/>
            </p:nvSpPr>
            <p:spPr>
              <a:xfrm>
                <a:off x="4695825" y="4756088"/>
                <a:ext cx="61341" cy="108805"/>
              </a:xfrm>
              <a:custGeom>
                <a:avLst/>
                <a:gdLst/>
                <a:ahLst/>
                <a:cxnLst/>
                <a:rect l="l" t="t" r="r" b="b"/>
                <a:pathLst>
                  <a:path w="61341" h="108805" extrusionOk="0">
                    <a:moveTo>
                      <a:pt x="9525" y="108806"/>
                    </a:moveTo>
                    <a:cubicBezTo>
                      <a:pt x="9525" y="108806"/>
                      <a:pt x="45053" y="100805"/>
                      <a:pt x="61341" y="84993"/>
                    </a:cubicBezTo>
                    <a:cubicBezTo>
                      <a:pt x="61341" y="84993"/>
                      <a:pt x="40196" y="18318"/>
                      <a:pt x="26670" y="1745"/>
                    </a:cubicBezTo>
                    <a:cubicBezTo>
                      <a:pt x="13144" y="-14829"/>
                      <a:pt x="0" y="92137"/>
                      <a:pt x="0" y="9213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87" name="Google Shape;987;p58"/>
              <p:cNvSpPr/>
              <p:nvPr/>
            </p:nvSpPr>
            <p:spPr>
              <a:xfrm>
                <a:off x="4523612" y="4724507"/>
                <a:ext cx="191546" cy="273865"/>
              </a:xfrm>
              <a:custGeom>
                <a:avLst/>
                <a:gdLst/>
                <a:ahLst/>
                <a:cxnLst/>
                <a:rect l="l" t="t" r="r" b="b"/>
                <a:pathLst>
                  <a:path w="191546" h="273865" extrusionOk="0">
                    <a:moveTo>
                      <a:pt x="127349" y="560"/>
                    </a:moveTo>
                    <a:cubicBezTo>
                      <a:pt x="133160" y="7799"/>
                      <a:pt x="133826" y="16847"/>
                      <a:pt x="111443" y="22562"/>
                    </a:cubicBezTo>
                    <a:cubicBezTo>
                      <a:pt x="95161" y="27192"/>
                      <a:pt x="77760" y="25839"/>
                      <a:pt x="62389" y="18753"/>
                    </a:cubicBezTo>
                    <a:cubicBezTo>
                      <a:pt x="44747" y="26210"/>
                      <a:pt x="27792" y="35202"/>
                      <a:pt x="11716" y="45613"/>
                    </a:cubicBezTo>
                    <a:cubicBezTo>
                      <a:pt x="-7334" y="108478"/>
                      <a:pt x="8001" y="116574"/>
                      <a:pt x="0" y="161628"/>
                    </a:cubicBezTo>
                    <a:cubicBezTo>
                      <a:pt x="3143" y="184297"/>
                      <a:pt x="6858" y="242780"/>
                      <a:pt x="7810" y="256020"/>
                    </a:cubicBezTo>
                    <a:cubicBezTo>
                      <a:pt x="50578" y="285929"/>
                      <a:pt x="137350" y="275737"/>
                      <a:pt x="156781" y="244019"/>
                    </a:cubicBezTo>
                    <a:cubicBezTo>
                      <a:pt x="157130" y="233455"/>
                      <a:pt x="158116" y="222930"/>
                      <a:pt x="159734" y="212491"/>
                    </a:cubicBezTo>
                    <a:cubicBezTo>
                      <a:pt x="180118" y="136862"/>
                      <a:pt x="196025" y="117241"/>
                      <a:pt x="190405" y="60091"/>
                    </a:cubicBezTo>
                    <a:cubicBezTo>
                      <a:pt x="187166" y="27515"/>
                      <a:pt x="184595" y="11132"/>
                      <a:pt x="167259" y="2369"/>
                    </a:cubicBezTo>
                    <a:cubicBezTo>
                      <a:pt x="154092" y="26"/>
                      <a:pt x="140675" y="-583"/>
                      <a:pt x="127349" y="56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88" name="Google Shape;988;p58"/>
              <p:cNvSpPr/>
              <p:nvPr/>
            </p:nvSpPr>
            <p:spPr>
              <a:xfrm>
                <a:off x="4210728" y="4780936"/>
                <a:ext cx="368747" cy="265455"/>
              </a:xfrm>
              <a:custGeom>
                <a:avLst/>
                <a:gdLst/>
                <a:ahLst/>
                <a:cxnLst/>
                <a:rect l="l" t="t" r="r" b="b"/>
                <a:pathLst>
                  <a:path w="368747" h="265455" extrusionOk="0">
                    <a:moveTo>
                      <a:pt x="47613" y="190066"/>
                    </a:moveTo>
                    <a:cubicBezTo>
                      <a:pt x="57313" y="192152"/>
                      <a:pt x="66860" y="194885"/>
                      <a:pt x="76188" y="198257"/>
                    </a:cubicBezTo>
                    <a:cubicBezTo>
                      <a:pt x="84940" y="202858"/>
                      <a:pt x="94355" y="206077"/>
                      <a:pt x="104097" y="207782"/>
                    </a:cubicBezTo>
                    <a:cubicBezTo>
                      <a:pt x="114574" y="209402"/>
                      <a:pt x="130957" y="203972"/>
                      <a:pt x="159246" y="190637"/>
                    </a:cubicBezTo>
                    <a:cubicBezTo>
                      <a:pt x="190224" y="174759"/>
                      <a:pt x="218251" y="153690"/>
                      <a:pt x="242114" y="128344"/>
                    </a:cubicBezTo>
                    <a:cubicBezTo>
                      <a:pt x="269228" y="96083"/>
                      <a:pt x="293451" y="61507"/>
                      <a:pt x="314504" y="24998"/>
                    </a:cubicBezTo>
                    <a:cubicBezTo>
                      <a:pt x="326791" y="2614"/>
                      <a:pt x="342317" y="-3006"/>
                      <a:pt x="355842" y="1375"/>
                    </a:cubicBezTo>
                    <a:cubicBezTo>
                      <a:pt x="372035" y="6710"/>
                      <a:pt x="374035" y="22807"/>
                      <a:pt x="355842" y="52906"/>
                    </a:cubicBezTo>
                    <a:cubicBezTo>
                      <a:pt x="332617" y="92225"/>
                      <a:pt x="304799" y="128639"/>
                      <a:pt x="272975" y="161396"/>
                    </a:cubicBezTo>
                    <a:cubicBezTo>
                      <a:pt x="247871" y="186503"/>
                      <a:pt x="218651" y="207115"/>
                      <a:pt x="186583" y="222356"/>
                    </a:cubicBezTo>
                    <a:cubicBezTo>
                      <a:pt x="163712" y="234252"/>
                      <a:pt x="139230" y="242758"/>
                      <a:pt x="113907" y="247597"/>
                    </a:cubicBezTo>
                    <a:cubicBezTo>
                      <a:pt x="105049" y="249502"/>
                      <a:pt x="99048" y="253216"/>
                      <a:pt x="82665" y="258932"/>
                    </a:cubicBezTo>
                    <a:cubicBezTo>
                      <a:pt x="66375" y="264856"/>
                      <a:pt x="48897" y="266790"/>
                      <a:pt x="31707" y="264551"/>
                    </a:cubicBezTo>
                    <a:cubicBezTo>
                      <a:pt x="17514" y="261789"/>
                      <a:pt x="12657" y="258550"/>
                      <a:pt x="12085" y="255026"/>
                    </a:cubicBezTo>
                    <a:cubicBezTo>
                      <a:pt x="11514" y="251502"/>
                      <a:pt x="14371" y="249025"/>
                      <a:pt x="21039" y="249502"/>
                    </a:cubicBezTo>
                    <a:cubicBezTo>
                      <a:pt x="31538" y="251169"/>
                      <a:pt x="42255" y="250912"/>
                      <a:pt x="52662" y="248740"/>
                    </a:cubicBezTo>
                    <a:cubicBezTo>
                      <a:pt x="52662" y="248740"/>
                      <a:pt x="37993" y="248264"/>
                      <a:pt x="29325" y="247216"/>
                    </a:cubicBezTo>
                    <a:cubicBezTo>
                      <a:pt x="21541" y="246368"/>
                      <a:pt x="13911" y="244444"/>
                      <a:pt x="6656" y="241501"/>
                    </a:cubicBezTo>
                    <a:cubicBezTo>
                      <a:pt x="-297" y="238548"/>
                      <a:pt x="-2869" y="227594"/>
                      <a:pt x="4179" y="227975"/>
                    </a:cubicBezTo>
                    <a:cubicBezTo>
                      <a:pt x="11228" y="228356"/>
                      <a:pt x="15990" y="230452"/>
                      <a:pt x="28944" y="231785"/>
                    </a:cubicBezTo>
                    <a:cubicBezTo>
                      <a:pt x="35778" y="232614"/>
                      <a:pt x="42685" y="232614"/>
                      <a:pt x="49518" y="231785"/>
                    </a:cubicBezTo>
                    <a:cubicBezTo>
                      <a:pt x="40949" y="230376"/>
                      <a:pt x="32508" y="228271"/>
                      <a:pt x="24277" y="225499"/>
                    </a:cubicBezTo>
                    <a:cubicBezTo>
                      <a:pt x="17463" y="223689"/>
                      <a:pt x="11333" y="219917"/>
                      <a:pt x="6656" y="214640"/>
                    </a:cubicBezTo>
                    <a:cubicBezTo>
                      <a:pt x="4275" y="211878"/>
                      <a:pt x="4941" y="205115"/>
                      <a:pt x="13228" y="206830"/>
                    </a:cubicBezTo>
                    <a:cubicBezTo>
                      <a:pt x="23208" y="210307"/>
                      <a:pt x="33569" y="212583"/>
                      <a:pt x="44089" y="213592"/>
                    </a:cubicBezTo>
                    <a:cubicBezTo>
                      <a:pt x="54662" y="213592"/>
                      <a:pt x="62187" y="212735"/>
                      <a:pt x="60853" y="211116"/>
                    </a:cubicBezTo>
                    <a:cubicBezTo>
                      <a:pt x="59520" y="209497"/>
                      <a:pt x="53233" y="209687"/>
                      <a:pt x="45232" y="205211"/>
                    </a:cubicBezTo>
                    <a:cubicBezTo>
                      <a:pt x="37231" y="200734"/>
                      <a:pt x="32469" y="192066"/>
                      <a:pt x="35707" y="187875"/>
                    </a:cubicBezTo>
                    <a:cubicBezTo>
                      <a:pt x="38946" y="183684"/>
                      <a:pt x="38946" y="186827"/>
                      <a:pt x="47613" y="190066"/>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89" name="Google Shape;989;p58"/>
              <p:cNvSpPr/>
              <p:nvPr/>
            </p:nvSpPr>
            <p:spPr>
              <a:xfrm>
                <a:off x="4484370" y="4765472"/>
                <a:ext cx="100785" cy="104755"/>
              </a:xfrm>
              <a:custGeom>
                <a:avLst/>
                <a:gdLst/>
                <a:ahLst/>
                <a:cxnLst/>
                <a:rect l="l" t="t" r="r" b="b"/>
                <a:pathLst>
                  <a:path w="100785" h="104755" extrusionOk="0">
                    <a:moveTo>
                      <a:pt x="65151" y="104756"/>
                    </a:moveTo>
                    <a:cubicBezTo>
                      <a:pt x="40403" y="101165"/>
                      <a:pt x="17516" y="89554"/>
                      <a:pt x="0" y="71704"/>
                    </a:cubicBezTo>
                    <a:lnTo>
                      <a:pt x="39433" y="17030"/>
                    </a:lnTo>
                    <a:cubicBezTo>
                      <a:pt x="39433" y="17030"/>
                      <a:pt x="61627" y="-10973"/>
                      <a:pt x="90964" y="4838"/>
                    </a:cubicBezTo>
                    <a:cubicBezTo>
                      <a:pt x="90964" y="4838"/>
                      <a:pt x="113062" y="7220"/>
                      <a:pt x="90964" y="53511"/>
                    </a:cubicBezTo>
                    <a:cubicBezTo>
                      <a:pt x="83445" y="71113"/>
                      <a:pt x="74824" y="88230"/>
                      <a:pt x="65151" y="10475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90" name="Google Shape;990;p58"/>
              <p:cNvSpPr/>
              <p:nvPr/>
            </p:nvSpPr>
            <p:spPr>
              <a:xfrm>
                <a:off x="4524935" y="4525714"/>
                <a:ext cx="201012" cy="328692"/>
              </a:xfrm>
              <a:custGeom>
                <a:avLst/>
                <a:gdLst/>
                <a:ahLst/>
                <a:cxnLst/>
                <a:rect l="l" t="t" r="r" b="b"/>
                <a:pathLst>
                  <a:path w="201012" h="328692" extrusionOk="0">
                    <a:moveTo>
                      <a:pt x="3726" y="41904"/>
                    </a:moveTo>
                    <a:cubicBezTo>
                      <a:pt x="6992" y="22359"/>
                      <a:pt x="25260" y="8995"/>
                      <a:pt x="44874" y="11805"/>
                    </a:cubicBezTo>
                    <a:cubicBezTo>
                      <a:pt x="58646" y="2566"/>
                      <a:pt x="75264" y="-1454"/>
                      <a:pt x="91737" y="470"/>
                    </a:cubicBezTo>
                    <a:cubicBezTo>
                      <a:pt x="129170" y="4376"/>
                      <a:pt x="153649" y="29045"/>
                      <a:pt x="164984" y="66193"/>
                    </a:cubicBezTo>
                    <a:cubicBezTo>
                      <a:pt x="170544" y="84833"/>
                      <a:pt x="174245" y="103978"/>
                      <a:pt x="176033" y="123343"/>
                    </a:cubicBezTo>
                    <a:cubicBezTo>
                      <a:pt x="187272" y="206686"/>
                      <a:pt x="217562" y="272790"/>
                      <a:pt x="189273" y="297555"/>
                    </a:cubicBezTo>
                    <a:cubicBezTo>
                      <a:pt x="160983" y="322320"/>
                      <a:pt x="83450" y="338036"/>
                      <a:pt x="51065" y="322510"/>
                    </a:cubicBezTo>
                    <a:cubicBezTo>
                      <a:pt x="18680" y="306985"/>
                      <a:pt x="77735" y="163348"/>
                      <a:pt x="13632" y="83528"/>
                    </a:cubicBezTo>
                    <a:cubicBezTo>
                      <a:pt x="-1418" y="64574"/>
                      <a:pt x="-2847" y="51334"/>
                      <a:pt x="3726" y="4190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994"/>
        <p:cNvGrpSpPr/>
        <p:nvPr/>
      </p:nvGrpSpPr>
      <p:grpSpPr>
        <a:xfrm>
          <a:off x="0" y="0"/>
          <a:ext cx="0" cy="0"/>
          <a:chOff x="0" y="0"/>
          <a:chExt cx="0" cy="0"/>
        </a:xfrm>
      </p:grpSpPr>
      <p:sp>
        <p:nvSpPr>
          <p:cNvPr id="995" name="Google Shape;995;p59"/>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tr-TR"/>
              <a:t>36</a:t>
            </a:fld>
            <a:endParaRPr/>
          </a:p>
        </p:txBody>
      </p:sp>
      <p:sp>
        <p:nvSpPr>
          <p:cNvPr id="996" name="Google Shape;996;p59"/>
          <p:cNvSpPr txBox="1"/>
          <p:nvPr/>
        </p:nvSpPr>
        <p:spPr>
          <a:xfrm>
            <a:off x="431800" y="173800"/>
            <a:ext cx="5640900" cy="6264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chemeClr val="accent2"/>
              </a:buClr>
              <a:buSzPts val="4800"/>
              <a:buFont typeface="Raleway SemiBold"/>
              <a:buNone/>
            </a:pPr>
            <a:r>
              <a:rPr lang="tr-TR" sz="4000">
                <a:solidFill>
                  <a:srgbClr val="741B47"/>
                </a:solidFill>
                <a:latin typeface="Raleway Medium"/>
                <a:ea typeface="Raleway Medium"/>
                <a:cs typeface="Raleway Medium"/>
                <a:sym typeface="Raleway Medium"/>
              </a:rPr>
              <a:t>Agile Methods</a:t>
            </a:r>
            <a:endParaRPr sz="4000">
              <a:solidFill>
                <a:srgbClr val="741B47"/>
              </a:solidFill>
              <a:latin typeface="Raleway Medium"/>
              <a:ea typeface="Raleway Medium"/>
              <a:cs typeface="Raleway Medium"/>
              <a:sym typeface="Raleway Medium"/>
            </a:endParaRPr>
          </a:p>
        </p:txBody>
      </p:sp>
      <p:pic>
        <p:nvPicPr>
          <p:cNvPr id="997" name="Google Shape;997;p59"/>
          <p:cNvPicPr preferRelativeResize="0"/>
          <p:nvPr/>
        </p:nvPicPr>
        <p:blipFill>
          <a:blip r:embed="rId3">
            <a:alphaModFix/>
          </a:blip>
          <a:stretch>
            <a:fillRect/>
          </a:stretch>
        </p:blipFill>
        <p:spPr>
          <a:xfrm>
            <a:off x="3666500" y="407225"/>
            <a:ext cx="4876800" cy="4533125"/>
          </a:xfrm>
          <a:prstGeom prst="rect">
            <a:avLst/>
          </a:prstGeom>
          <a:noFill/>
          <a:ln>
            <a:noFill/>
          </a:ln>
        </p:spPr>
      </p:pic>
      <p:sp>
        <p:nvSpPr>
          <p:cNvPr id="998" name="Google Shape;998;p59"/>
          <p:cNvSpPr txBox="1"/>
          <p:nvPr/>
        </p:nvSpPr>
        <p:spPr>
          <a:xfrm>
            <a:off x="5112200" y="877250"/>
            <a:ext cx="1985400" cy="1006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tr-TR" sz="4800">
                <a:solidFill>
                  <a:srgbClr val="FF0000"/>
                </a:solidFill>
                <a:latin typeface="Raleway ExtraBold"/>
                <a:ea typeface="Raleway ExtraBold"/>
                <a:cs typeface="Raleway ExtraBold"/>
                <a:sym typeface="Raleway ExtraBold"/>
              </a:rPr>
              <a:t>AGILE</a:t>
            </a:r>
            <a:endParaRPr sz="4800">
              <a:solidFill>
                <a:srgbClr val="FF0000"/>
              </a:solidFill>
              <a:latin typeface="Raleway ExtraBold"/>
              <a:ea typeface="Raleway ExtraBold"/>
              <a:cs typeface="Raleway ExtraBold"/>
              <a:sym typeface="Raleway ExtraBold"/>
            </a:endParaRPr>
          </a:p>
        </p:txBody>
      </p:sp>
      <p:sp>
        <p:nvSpPr>
          <p:cNvPr id="999" name="Google Shape;999;p59"/>
          <p:cNvSpPr txBox="1"/>
          <p:nvPr/>
        </p:nvSpPr>
        <p:spPr>
          <a:xfrm>
            <a:off x="357925" y="877250"/>
            <a:ext cx="3114900" cy="1632300"/>
          </a:xfrm>
          <a:prstGeom prst="rect">
            <a:avLst/>
          </a:prstGeom>
          <a:solidFill>
            <a:srgbClr val="D9EAD3"/>
          </a:solidFill>
          <a:ln w="38100" cap="flat" cmpd="sng">
            <a:solidFill>
              <a:srgbClr val="93C47D"/>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tr-TR" sz="1800">
                <a:solidFill>
                  <a:srgbClr val="2B2A30"/>
                </a:solidFill>
                <a:latin typeface="Montserrat Medium"/>
                <a:ea typeface="Montserrat Medium"/>
                <a:cs typeface="Montserrat Medium"/>
                <a:sym typeface="Montserrat Medium"/>
              </a:rPr>
              <a:t>Agile is an umbrella under which many specific methodologies have been developed and are thriving.</a:t>
            </a:r>
            <a:endParaRPr sz="1800">
              <a:solidFill>
                <a:srgbClr val="2B2A30"/>
              </a:solidFill>
              <a:latin typeface="Montserrat Medium"/>
              <a:ea typeface="Montserrat Medium"/>
              <a:cs typeface="Montserrat Medium"/>
              <a:sym typeface="Montserrat Medium"/>
            </a:endParaRPr>
          </a:p>
        </p:txBody>
      </p:sp>
      <p:sp>
        <p:nvSpPr>
          <p:cNvPr id="1000" name="Google Shape;1000;p59"/>
          <p:cNvSpPr/>
          <p:nvPr/>
        </p:nvSpPr>
        <p:spPr>
          <a:xfrm rot="-1402896">
            <a:off x="319156" y="3088715"/>
            <a:ext cx="1763625" cy="626571"/>
          </a:xfrm>
          <a:prstGeom prst="roundRect">
            <a:avLst>
              <a:gd name="adj" fmla="val 16667"/>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tr-TR" sz="2000">
                <a:latin typeface="Raleway SemiBold"/>
                <a:ea typeface="Raleway SemiBold"/>
                <a:cs typeface="Raleway SemiBold"/>
                <a:sym typeface="Raleway SemiBold"/>
              </a:rPr>
              <a:t>Mindset</a:t>
            </a:r>
            <a:endParaRPr sz="2000">
              <a:latin typeface="Raleway SemiBold"/>
              <a:ea typeface="Raleway SemiBold"/>
              <a:cs typeface="Raleway SemiBold"/>
              <a:sym typeface="Raleway SemiBold"/>
            </a:endParaRPr>
          </a:p>
        </p:txBody>
      </p:sp>
      <p:sp>
        <p:nvSpPr>
          <p:cNvPr id="1001" name="Google Shape;1001;p59"/>
          <p:cNvSpPr/>
          <p:nvPr/>
        </p:nvSpPr>
        <p:spPr>
          <a:xfrm rot="2700000">
            <a:off x="1939574" y="3686048"/>
            <a:ext cx="1763666" cy="626638"/>
          </a:xfrm>
          <a:prstGeom prst="roundRect">
            <a:avLst>
              <a:gd name="adj" fmla="val 16667"/>
            </a:avLst>
          </a:prstGeom>
          <a:solidFill>
            <a:srgbClr val="FF99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tr-TR" sz="2000">
                <a:latin typeface="Raleway SemiBold"/>
                <a:ea typeface="Raleway SemiBold"/>
                <a:cs typeface="Raleway SemiBold"/>
                <a:sym typeface="Raleway SemiBold"/>
              </a:rPr>
              <a:t>Approach</a:t>
            </a:r>
            <a:endParaRPr sz="2000">
              <a:latin typeface="Raleway SemiBold"/>
              <a:ea typeface="Raleway SemiBold"/>
              <a:cs typeface="Raleway SemiBold"/>
              <a:sym typeface="Raleway SemiBold"/>
            </a:endParaRPr>
          </a:p>
        </p:txBody>
      </p:sp>
      <p:sp>
        <p:nvSpPr>
          <p:cNvPr id="1002" name="Google Shape;1002;p59"/>
          <p:cNvSpPr/>
          <p:nvPr/>
        </p:nvSpPr>
        <p:spPr>
          <a:xfrm>
            <a:off x="563906" y="4071999"/>
            <a:ext cx="1763700" cy="626700"/>
          </a:xfrm>
          <a:prstGeom prst="roundRect">
            <a:avLst>
              <a:gd name="adj" fmla="val 16667"/>
            </a:avLst>
          </a:prstGeom>
          <a:solidFill>
            <a:srgbClr val="00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tr-TR" sz="2000">
                <a:latin typeface="Raleway SemiBold"/>
                <a:ea typeface="Raleway SemiBold"/>
                <a:cs typeface="Raleway SemiBold"/>
                <a:sym typeface="Raleway SemiBold"/>
              </a:rPr>
              <a:t>Umbrella</a:t>
            </a:r>
            <a:endParaRPr sz="2000">
              <a:latin typeface="Raleway SemiBold"/>
              <a:ea typeface="Raleway SemiBold"/>
              <a:cs typeface="Raleway SemiBold"/>
              <a:sym typeface="Raleway SemiBold"/>
            </a:endParaRPr>
          </a:p>
        </p:txBody>
      </p:sp>
      <p:sp>
        <p:nvSpPr>
          <p:cNvPr id="1003" name="Google Shape;1003;p59"/>
          <p:cNvSpPr txBox="1"/>
          <p:nvPr/>
        </p:nvSpPr>
        <p:spPr>
          <a:xfrm>
            <a:off x="6589150" y="3247125"/>
            <a:ext cx="1378200" cy="804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tr-TR" sz="1200"/>
              <a:t> Dynamic System Development Methodology (DSDM)</a:t>
            </a:r>
            <a:endParaRPr sz="1500"/>
          </a:p>
        </p:txBody>
      </p:sp>
      <p:sp>
        <p:nvSpPr>
          <p:cNvPr id="1004" name="Google Shape;1004;p59"/>
          <p:cNvSpPr txBox="1"/>
          <p:nvPr/>
        </p:nvSpPr>
        <p:spPr>
          <a:xfrm>
            <a:off x="4857800" y="2764500"/>
            <a:ext cx="1378200" cy="31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tr-TR" sz="1200"/>
              <a:t>Scrum</a:t>
            </a:r>
            <a:endParaRPr sz="1500"/>
          </a:p>
        </p:txBody>
      </p:sp>
      <p:sp>
        <p:nvSpPr>
          <p:cNvPr id="1005" name="Google Shape;1005;p59"/>
          <p:cNvSpPr txBox="1"/>
          <p:nvPr/>
        </p:nvSpPr>
        <p:spPr>
          <a:xfrm>
            <a:off x="7270825" y="2838375"/>
            <a:ext cx="1378200" cy="31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tr-TR" sz="1200"/>
              <a:t>Kanban</a:t>
            </a:r>
            <a:endParaRPr sz="1500"/>
          </a:p>
        </p:txBody>
      </p:sp>
      <p:sp>
        <p:nvSpPr>
          <p:cNvPr id="1006" name="Google Shape;1006;p59"/>
          <p:cNvSpPr txBox="1"/>
          <p:nvPr/>
        </p:nvSpPr>
        <p:spPr>
          <a:xfrm>
            <a:off x="6413075" y="4207125"/>
            <a:ext cx="1378200" cy="626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tr-TR" sz="1200"/>
              <a:t>Extreme Programming (XP)</a:t>
            </a:r>
            <a:endParaRPr sz="1500"/>
          </a:p>
        </p:txBody>
      </p:sp>
      <p:sp>
        <p:nvSpPr>
          <p:cNvPr id="1007" name="Google Shape;1007;p59"/>
          <p:cNvSpPr txBox="1"/>
          <p:nvPr/>
        </p:nvSpPr>
        <p:spPr>
          <a:xfrm>
            <a:off x="4179175" y="3335925"/>
            <a:ext cx="1378200" cy="626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tr-TR" sz="1200"/>
              <a:t>Test Driven Development (TDD)</a:t>
            </a:r>
            <a:endParaRPr sz="1500"/>
          </a:p>
        </p:txBody>
      </p:sp>
      <p:sp>
        <p:nvSpPr>
          <p:cNvPr id="1008" name="Google Shape;1008;p59"/>
          <p:cNvSpPr txBox="1"/>
          <p:nvPr/>
        </p:nvSpPr>
        <p:spPr>
          <a:xfrm>
            <a:off x="3611325" y="2620125"/>
            <a:ext cx="1378200" cy="626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tr-TR" sz="1200"/>
              <a:t>Feature Driven Development (FDD)</a:t>
            </a:r>
            <a:endParaRPr sz="1500"/>
          </a:p>
        </p:txBody>
      </p:sp>
      <p:sp>
        <p:nvSpPr>
          <p:cNvPr id="1009" name="Google Shape;1009;p59"/>
          <p:cNvSpPr txBox="1"/>
          <p:nvPr/>
        </p:nvSpPr>
        <p:spPr>
          <a:xfrm>
            <a:off x="6072700" y="2775525"/>
            <a:ext cx="1378200" cy="31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tr-TR" sz="1200"/>
              <a:t>Lean</a:t>
            </a:r>
            <a:endParaRPr sz="150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013"/>
        <p:cNvGrpSpPr/>
        <p:nvPr/>
      </p:nvGrpSpPr>
      <p:grpSpPr>
        <a:xfrm>
          <a:off x="0" y="0"/>
          <a:ext cx="0" cy="0"/>
          <a:chOff x="0" y="0"/>
          <a:chExt cx="0" cy="0"/>
        </a:xfrm>
      </p:grpSpPr>
      <p:sp>
        <p:nvSpPr>
          <p:cNvPr id="1014" name="Google Shape;1014;p60"/>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tr-TR"/>
              <a:t>37</a:t>
            </a:fld>
            <a:endParaRPr/>
          </a:p>
        </p:txBody>
      </p:sp>
      <p:sp>
        <p:nvSpPr>
          <p:cNvPr id="1015" name="Google Shape;1015;p60"/>
          <p:cNvSpPr/>
          <p:nvPr/>
        </p:nvSpPr>
        <p:spPr>
          <a:xfrm>
            <a:off x="191400" y="3285000"/>
            <a:ext cx="8761200" cy="1559700"/>
          </a:xfrm>
          <a:prstGeom prst="rect">
            <a:avLst/>
          </a:prstGeom>
          <a:solidFill>
            <a:srgbClr val="D9EAD3"/>
          </a:solidFill>
          <a:ln w="38100" cap="flat" cmpd="sng">
            <a:solidFill>
              <a:srgbClr val="93C47D"/>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tr-TR" sz="1500">
                <a:solidFill>
                  <a:srgbClr val="2B2A30"/>
                </a:solidFill>
                <a:latin typeface="Montserrat Medium"/>
                <a:ea typeface="Montserrat Medium"/>
                <a:cs typeface="Montserrat Medium"/>
                <a:sym typeface="Montserrat Medium"/>
              </a:rPr>
              <a:t>The product can be easily and rapidly developed and tested by dividing it into small pieces.</a:t>
            </a:r>
            <a:endParaRPr sz="1500">
              <a:solidFill>
                <a:srgbClr val="2B2A30"/>
              </a:solidFill>
              <a:latin typeface="Montserrat Medium"/>
              <a:ea typeface="Montserrat Medium"/>
              <a:cs typeface="Montserrat Medium"/>
              <a:sym typeface="Montserrat Medium"/>
            </a:endParaRPr>
          </a:p>
          <a:p>
            <a:pPr marL="0" marR="0" lvl="0" indent="0" algn="l" rtl="0">
              <a:lnSpc>
                <a:spcPct val="100000"/>
              </a:lnSpc>
              <a:spcBef>
                <a:spcPts val="0"/>
              </a:spcBef>
              <a:spcAft>
                <a:spcPts val="0"/>
              </a:spcAft>
              <a:buNone/>
            </a:pPr>
            <a:endParaRPr sz="1500">
              <a:solidFill>
                <a:srgbClr val="2B2A30"/>
              </a:solidFill>
              <a:latin typeface="Montserrat Medium"/>
              <a:ea typeface="Montserrat Medium"/>
              <a:cs typeface="Montserrat Medium"/>
              <a:sym typeface="Montserrat Medium"/>
            </a:endParaRPr>
          </a:p>
          <a:p>
            <a:pPr marL="0" marR="0" lvl="0" indent="0" algn="l" rtl="0">
              <a:lnSpc>
                <a:spcPct val="100000"/>
              </a:lnSpc>
              <a:spcBef>
                <a:spcPts val="0"/>
              </a:spcBef>
              <a:spcAft>
                <a:spcPts val="0"/>
              </a:spcAft>
              <a:buNone/>
            </a:pPr>
            <a:r>
              <a:rPr lang="tr-TR" sz="1500">
                <a:solidFill>
                  <a:srgbClr val="2B2A30"/>
                </a:solidFill>
                <a:latin typeface="Montserrat Medium"/>
                <a:ea typeface="Montserrat Medium"/>
                <a:cs typeface="Montserrat Medium"/>
                <a:sym typeface="Montserrat Medium"/>
              </a:rPr>
              <a:t>Small pieces are produced in iteration cycles.</a:t>
            </a:r>
            <a:endParaRPr sz="1500">
              <a:solidFill>
                <a:srgbClr val="2B2A30"/>
              </a:solidFill>
              <a:latin typeface="Montserrat Medium"/>
              <a:ea typeface="Montserrat Medium"/>
              <a:cs typeface="Montserrat Medium"/>
              <a:sym typeface="Montserrat Medium"/>
            </a:endParaRPr>
          </a:p>
          <a:p>
            <a:pPr marL="0" marR="0" lvl="0" indent="0" algn="l" rtl="0">
              <a:lnSpc>
                <a:spcPct val="100000"/>
              </a:lnSpc>
              <a:spcBef>
                <a:spcPts val="0"/>
              </a:spcBef>
              <a:spcAft>
                <a:spcPts val="0"/>
              </a:spcAft>
              <a:buNone/>
            </a:pPr>
            <a:endParaRPr sz="1500">
              <a:solidFill>
                <a:srgbClr val="2B2A30"/>
              </a:solidFill>
              <a:latin typeface="Montserrat Medium"/>
              <a:ea typeface="Montserrat Medium"/>
              <a:cs typeface="Montserrat Medium"/>
              <a:sym typeface="Montserrat Medium"/>
            </a:endParaRPr>
          </a:p>
          <a:p>
            <a:pPr marL="0" marR="0" lvl="0" indent="0" algn="l" rtl="0">
              <a:lnSpc>
                <a:spcPct val="100000"/>
              </a:lnSpc>
              <a:spcBef>
                <a:spcPts val="0"/>
              </a:spcBef>
              <a:spcAft>
                <a:spcPts val="0"/>
              </a:spcAft>
              <a:buNone/>
            </a:pPr>
            <a:r>
              <a:rPr lang="tr-TR" sz="1500">
                <a:solidFill>
                  <a:srgbClr val="2B2A30"/>
                </a:solidFill>
                <a:latin typeface="Montserrat Medium"/>
                <a:ea typeface="Montserrat Medium"/>
                <a:cs typeface="Montserrat Medium"/>
                <a:sym typeface="Montserrat Medium"/>
              </a:rPr>
              <a:t>By using iterations, changes can be made without having to wait for the final product.</a:t>
            </a:r>
            <a:endParaRPr sz="1500">
              <a:solidFill>
                <a:srgbClr val="2B2A30"/>
              </a:solidFill>
              <a:latin typeface="Montserrat Medium"/>
              <a:ea typeface="Montserrat Medium"/>
              <a:cs typeface="Montserrat Medium"/>
              <a:sym typeface="Montserrat Medium"/>
            </a:endParaRPr>
          </a:p>
        </p:txBody>
      </p:sp>
      <p:sp>
        <p:nvSpPr>
          <p:cNvPr id="1016" name="Google Shape;1016;p60"/>
          <p:cNvSpPr txBox="1"/>
          <p:nvPr/>
        </p:nvSpPr>
        <p:spPr>
          <a:xfrm>
            <a:off x="431800" y="173800"/>
            <a:ext cx="5640900" cy="6263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chemeClr val="accent2"/>
              </a:buClr>
              <a:buSzPts val="4800"/>
              <a:buFont typeface="Raleway SemiBold"/>
              <a:buNone/>
            </a:pPr>
            <a:r>
              <a:rPr lang="tr-TR" sz="4000">
                <a:solidFill>
                  <a:srgbClr val="741B47"/>
                </a:solidFill>
                <a:latin typeface="Raleway Medium"/>
                <a:ea typeface="Raleway Medium"/>
                <a:cs typeface="Raleway Medium"/>
                <a:sym typeface="Raleway Medium"/>
              </a:rPr>
              <a:t>Let’s Wrap it Up</a:t>
            </a:r>
            <a:endParaRPr sz="4000">
              <a:solidFill>
                <a:srgbClr val="741B47"/>
              </a:solidFill>
              <a:latin typeface="Raleway Medium"/>
              <a:ea typeface="Raleway Medium"/>
              <a:cs typeface="Raleway Medium"/>
              <a:sym typeface="Raleway Medium"/>
            </a:endParaRPr>
          </a:p>
        </p:txBody>
      </p:sp>
      <p:pic>
        <p:nvPicPr>
          <p:cNvPr id="1017" name="Google Shape;1017;p60"/>
          <p:cNvPicPr preferRelativeResize="0"/>
          <p:nvPr/>
        </p:nvPicPr>
        <p:blipFill>
          <a:blip r:embed="rId3">
            <a:alphaModFix/>
          </a:blip>
          <a:stretch>
            <a:fillRect/>
          </a:stretch>
        </p:blipFill>
        <p:spPr>
          <a:xfrm>
            <a:off x="869023" y="723900"/>
            <a:ext cx="7134628" cy="245492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6EABCD"/>
        </a:solidFill>
        <a:effectLst/>
      </p:bgPr>
    </p:bg>
    <p:spTree>
      <p:nvGrpSpPr>
        <p:cNvPr id="1" name="Shape 1021"/>
        <p:cNvGrpSpPr/>
        <p:nvPr/>
      </p:nvGrpSpPr>
      <p:grpSpPr>
        <a:xfrm>
          <a:off x="0" y="0"/>
          <a:ext cx="0" cy="0"/>
          <a:chOff x="0" y="0"/>
          <a:chExt cx="0" cy="0"/>
        </a:xfrm>
      </p:grpSpPr>
      <p:pic>
        <p:nvPicPr>
          <p:cNvPr id="1022" name="Google Shape;1022;p61"/>
          <p:cNvPicPr preferRelativeResize="0"/>
          <p:nvPr/>
        </p:nvPicPr>
        <p:blipFill>
          <a:blip r:embed="rId3">
            <a:alphaModFix/>
          </a:blip>
          <a:stretch>
            <a:fillRect/>
          </a:stretch>
        </p:blipFill>
        <p:spPr>
          <a:xfrm>
            <a:off x="4368555" y="154975"/>
            <a:ext cx="4549140" cy="5143500"/>
          </a:xfrm>
          <a:prstGeom prst="rect">
            <a:avLst/>
          </a:prstGeom>
          <a:noFill/>
          <a:ln>
            <a:noFill/>
          </a:ln>
        </p:spPr>
      </p:pic>
      <p:sp>
        <p:nvSpPr>
          <p:cNvPr id="1023" name="Google Shape;1023;p61"/>
          <p:cNvSpPr txBox="1"/>
          <p:nvPr/>
        </p:nvSpPr>
        <p:spPr>
          <a:xfrm>
            <a:off x="500250" y="892825"/>
            <a:ext cx="4361100" cy="366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tr-TR" sz="3600">
                <a:solidFill>
                  <a:srgbClr val="FFFFFF"/>
                </a:solidFill>
                <a:latin typeface="Proxima Nova Semibold"/>
                <a:ea typeface="Proxima Nova Semibold"/>
                <a:cs typeface="Proxima Nova Semibold"/>
                <a:sym typeface="Proxima Nova Semibold"/>
              </a:rPr>
              <a:t>In one minute, </a:t>
            </a:r>
            <a:br>
              <a:rPr lang="tr-TR" sz="3600">
                <a:solidFill>
                  <a:srgbClr val="FFFFFF"/>
                </a:solidFill>
                <a:latin typeface="Proxima Nova Semibold"/>
                <a:ea typeface="Proxima Nova Semibold"/>
                <a:cs typeface="Proxima Nova Semibold"/>
                <a:sym typeface="Proxima Nova Semibold"/>
              </a:rPr>
            </a:br>
            <a:r>
              <a:rPr lang="tr-TR" sz="3600">
                <a:solidFill>
                  <a:srgbClr val="FFFFFF"/>
                </a:solidFill>
                <a:latin typeface="Proxima Nova Semibold"/>
                <a:ea typeface="Proxima Nova Semibold"/>
                <a:cs typeface="Proxima Nova Semibold"/>
                <a:sym typeface="Proxima Nova Semibold"/>
              </a:rPr>
              <a:t>explain the most important thing about Agile.</a:t>
            </a:r>
            <a:br>
              <a:rPr lang="tr-TR" sz="3600">
                <a:solidFill>
                  <a:srgbClr val="FFFFFF"/>
                </a:solidFill>
                <a:latin typeface="Proxima Nova Semibold"/>
                <a:ea typeface="Proxima Nova Semibold"/>
                <a:cs typeface="Proxima Nova Semibold"/>
                <a:sym typeface="Proxima Nova Semibold"/>
              </a:rPr>
            </a:br>
            <a:endParaRPr sz="3600">
              <a:solidFill>
                <a:srgbClr val="FFFFFF"/>
              </a:solidFill>
              <a:latin typeface="Proxima Nova Semibold"/>
              <a:ea typeface="Proxima Nova Semibold"/>
              <a:cs typeface="Proxima Nova Semibold"/>
              <a:sym typeface="Proxima Nova Semibold"/>
            </a:endParaRPr>
          </a:p>
        </p:txBody>
      </p:sp>
      <p:sp>
        <p:nvSpPr>
          <p:cNvPr id="1024" name="Google Shape;1024;p61">
            <a:hlinkClick r:id="rId4"/>
          </p:cNvPr>
          <p:cNvSpPr/>
          <p:nvPr/>
        </p:nvSpPr>
        <p:spPr>
          <a:xfrm>
            <a:off x="-63500" y="-63500"/>
            <a:ext cx="12600" cy="12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FFF2CC"/>
        </a:solidFill>
        <a:effectLst/>
      </p:bgPr>
    </p:bg>
    <p:spTree>
      <p:nvGrpSpPr>
        <p:cNvPr id="1" name="Shape 1028"/>
        <p:cNvGrpSpPr/>
        <p:nvPr/>
      </p:nvGrpSpPr>
      <p:grpSpPr>
        <a:xfrm>
          <a:off x="0" y="0"/>
          <a:ext cx="0" cy="0"/>
          <a:chOff x="0" y="0"/>
          <a:chExt cx="0" cy="0"/>
        </a:xfrm>
      </p:grpSpPr>
      <p:sp>
        <p:nvSpPr>
          <p:cNvPr id="1029" name="Google Shape;1029;p62">
            <a:hlinkClick r:id="rId3"/>
          </p:cNvPr>
          <p:cNvSpPr/>
          <p:nvPr/>
        </p:nvSpPr>
        <p:spPr>
          <a:xfrm>
            <a:off x="0" y="5207000"/>
            <a:ext cx="12600" cy="12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30" name="Google Shape;1030;p62">
            <a:hlinkClick r:id="rId4"/>
          </p:cNvPr>
          <p:cNvPicPr preferRelativeResize="0"/>
          <p:nvPr/>
        </p:nvPicPr>
        <p:blipFill>
          <a:blip r:embed="rId5">
            <a:alphaModFix/>
          </a:blip>
          <a:stretch>
            <a:fillRect/>
          </a:stretch>
        </p:blipFill>
        <p:spPr>
          <a:xfrm>
            <a:off x="595138" y="532663"/>
            <a:ext cx="7953725" cy="40781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27"/>
          <p:cNvSpPr txBox="1">
            <a:spLocks noGrp="1"/>
          </p:cNvSpPr>
          <p:nvPr>
            <p:ph type="sldNum" idx="12"/>
          </p:nvPr>
        </p:nvSpPr>
        <p:spPr>
          <a:xfrm>
            <a:off x="8960475" y="4903875"/>
            <a:ext cx="145500" cy="201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tr-TR"/>
              <a:t>4</a:t>
            </a:fld>
            <a:endParaRPr/>
          </a:p>
        </p:txBody>
      </p:sp>
      <p:sp>
        <p:nvSpPr>
          <p:cNvPr id="138" name="Google Shape;138;p27"/>
          <p:cNvSpPr txBox="1">
            <a:spLocks noGrp="1"/>
          </p:cNvSpPr>
          <p:nvPr>
            <p:ph type="ctrTitle" idx="4294967295"/>
          </p:nvPr>
        </p:nvSpPr>
        <p:spPr>
          <a:xfrm>
            <a:off x="1226700" y="50175"/>
            <a:ext cx="6690600" cy="654600"/>
          </a:xfrm>
          <a:prstGeom prst="rect">
            <a:avLst/>
          </a:prstGeom>
          <a:noFill/>
          <a:ln>
            <a:noFill/>
          </a:ln>
        </p:spPr>
        <p:txBody>
          <a:bodyPr spcFirstLastPara="1" wrap="square" lIns="0" tIns="0" rIns="0" bIns="0" anchor="b" anchorCtr="0">
            <a:noAutofit/>
          </a:bodyPr>
          <a:lstStyle/>
          <a:p>
            <a:pPr marL="0" marR="0" lvl="0" indent="0" algn="ctr" rtl="0">
              <a:lnSpc>
                <a:spcPct val="80000"/>
              </a:lnSpc>
              <a:spcBef>
                <a:spcPts val="0"/>
              </a:spcBef>
              <a:spcAft>
                <a:spcPts val="0"/>
              </a:spcAft>
              <a:buClr>
                <a:schemeClr val="accent2"/>
              </a:buClr>
              <a:buSzPts val="4800"/>
              <a:buFont typeface="Raleway SemiBold"/>
              <a:buNone/>
            </a:pPr>
            <a:r>
              <a:rPr lang="tr-TR" sz="4800" b="0" i="0" u="none" strike="noStrike" cap="none">
                <a:solidFill>
                  <a:srgbClr val="741B47"/>
                </a:solidFill>
                <a:latin typeface="Raleway Medium"/>
                <a:ea typeface="Raleway Medium"/>
                <a:cs typeface="Raleway Medium"/>
                <a:sym typeface="Raleway Medium"/>
              </a:rPr>
              <a:t>Table of Contents</a:t>
            </a:r>
            <a:endParaRPr sz="4800" b="0" i="0" u="none" strike="noStrike" cap="none">
              <a:solidFill>
                <a:srgbClr val="741B47"/>
              </a:solidFill>
              <a:latin typeface="Raleway Medium"/>
              <a:ea typeface="Raleway Medium"/>
              <a:cs typeface="Raleway Medium"/>
              <a:sym typeface="Raleway Medium"/>
            </a:endParaRPr>
          </a:p>
        </p:txBody>
      </p:sp>
      <p:sp>
        <p:nvSpPr>
          <p:cNvPr id="139" name="Google Shape;139;p27"/>
          <p:cNvSpPr txBox="1">
            <a:spLocks noGrp="1"/>
          </p:cNvSpPr>
          <p:nvPr>
            <p:ph type="subTitle" idx="4294967295"/>
          </p:nvPr>
        </p:nvSpPr>
        <p:spPr>
          <a:xfrm>
            <a:off x="703625" y="704775"/>
            <a:ext cx="8256900" cy="3872400"/>
          </a:xfrm>
          <a:prstGeom prst="rect">
            <a:avLst/>
          </a:prstGeom>
          <a:noFill/>
          <a:ln>
            <a:noFill/>
          </a:ln>
        </p:spPr>
        <p:txBody>
          <a:bodyPr spcFirstLastPara="1" wrap="square" lIns="0" tIns="0" rIns="0" bIns="0" anchor="t" anchorCtr="0">
            <a:noAutofit/>
          </a:bodyPr>
          <a:lstStyle/>
          <a:p>
            <a:pPr marL="457200" lvl="0" indent="-444500" algn="l" rtl="0">
              <a:lnSpc>
                <a:spcPct val="125000"/>
              </a:lnSpc>
              <a:spcBef>
                <a:spcPts val="1100"/>
              </a:spcBef>
              <a:spcAft>
                <a:spcPts val="0"/>
              </a:spcAft>
              <a:buClr>
                <a:srgbClr val="741B47"/>
              </a:buClr>
              <a:buSzPts val="3400"/>
              <a:buFont typeface="Raleway"/>
              <a:buChar char="▶"/>
            </a:pPr>
            <a:r>
              <a:rPr lang="tr-TR" sz="3400">
                <a:solidFill>
                  <a:srgbClr val="0B5394"/>
                </a:solidFill>
                <a:latin typeface="Raleway"/>
                <a:ea typeface="Raleway"/>
                <a:cs typeface="Raleway"/>
                <a:sym typeface="Raleway"/>
              </a:rPr>
              <a:t>Modernizing Project Management</a:t>
            </a:r>
            <a:endParaRPr sz="3400">
              <a:solidFill>
                <a:srgbClr val="0B5394"/>
              </a:solidFill>
              <a:latin typeface="Raleway"/>
              <a:ea typeface="Raleway"/>
              <a:cs typeface="Raleway"/>
              <a:sym typeface="Raleway"/>
            </a:endParaRPr>
          </a:p>
          <a:p>
            <a:pPr marL="457200" lvl="0" indent="-444500" algn="l" rtl="0">
              <a:lnSpc>
                <a:spcPct val="125000"/>
              </a:lnSpc>
              <a:spcBef>
                <a:spcPts val="0"/>
              </a:spcBef>
              <a:spcAft>
                <a:spcPts val="0"/>
              </a:spcAft>
              <a:buClr>
                <a:srgbClr val="741B47"/>
              </a:buClr>
              <a:buSzPts val="3400"/>
              <a:buFont typeface="Raleway"/>
              <a:buChar char="▶"/>
            </a:pPr>
            <a:r>
              <a:rPr lang="tr-TR" sz="3400">
                <a:solidFill>
                  <a:srgbClr val="0B5394"/>
                </a:solidFill>
                <a:latin typeface="Raleway"/>
                <a:ea typeface="Raleway"/>
                <a:cs typeface="Raleway"/>
                <a:sym typeface="Raleway"/>
              </a:rPr>
              <a:t>Agile Manifesto</a:t>
            </a:r>
            <a:endParaRPr sz="3400">
              <a:solidFill>
                <a:srgbClr val="0B5394"/>
              </a:solidFill>
              <a:latin typeface="Raleway"/>
              <a:ea typeface="Raleway"/>
              <a:cs typeface="Raleway"/>
              <a:sym typeface="Raleway"/>
            </a:endParaRPr>
          </a:p>
          <a:p>
            <a:pPr marL="457200" lvl="0" indent="-444500" algn="l" rtl="0">
              <a:lnSpc>
                <a:spcPct val="125000"/>
              </a:lnSpc>
              <a:spcBef>
                <a:spcPts val="0"/>
              </a:spcBef>
              <a:spcAft>
                <a:spcPts val="0"/>
              </a:spcAft>
              <a:buClr>
                <a:srgbClr val="741B47"/>
              </a:buClr>
              <a:buSzPts val="3400"/>
              <a:buFont typeface="Raleway"/>
              <a:buChar char="▶"/>
            </a:pPr>
            <a:r>
              <a:rPr lang="tr-TR" sz="3400">
                <a:solidFill>
                  <a:srgbClr val="0B5394"/>
                </a:solidFill>
                <a:latin typeface="Raleway"/>
                <a:ea typeface="Raleway"/>
                <a:cs typeface="Raleway"/>
                <a:sym typeface="Raleway"/>
              </a:rPr>
              <a:t>Agile Principles</a:t>
            </a:r>
            <a:endParaRPr sz="3400">
              <a:solidFill>
                <a:srgbClr val="0B5394"/>
              </a:solidFill>
              <a:latin typeface="Raleway"/>
              <a:ea typeface="Raleway"/>
              <a:cs typeface="Raleway"/>
              <a:sym typeface="Raleway"/>
            </a:endParaRPr>
          </a:p>
          <a:p>
            <a:pPr marL="457200" lvl="0" indent="-444500" algn="l" rtl="0">
              <a:lnSpc>
                <a:spcPct val="125000"/>
              </a:lnSpc>
              <a:spcBef>
                <a:spcPts val="0"/>
              </a:spcBef>
              <a:spcAft>
                <a:spcPts val="0"/>
              </a:spcAft>
              <a:buClr>
                <a:srgbClr val="741B47"/>
              </a:buClr>
              <a:buSzPts val="3400"/>
              <a:buFont typeface="Raleway"/>
              <a:buChar char="▶"/>
            </a:pPr>
            <a:r>
              <a:rPr lang="tr-TR" sz="3400">
                <a:solidFill>
                  <a:srgbClr val="0B5394"/>
                </a:solidFill>
                <a:latin typeface="Raleway"/>
                <a:ea typeface="Raleway"/>
                <a:cs typeface="Raleway"/>
                <a:sym typeface="Raleway"/>
              </a:rPr>
              <a:t>Overview of Agile Approach</a:t>
            </a:r>
            <a:endParaRPr sz="3400">
              <a:solidFill>
                <a:srgbClr val="0B5394"/>
              </a:solidFill>
              <a:latin typeface="Raleway"/>
              <a:ea typeface="Raleway"/>
              <a:cs typeface="Raleway"/>
              <a:sym typeface="Raleway"/>
            </a:endParaRPr>
          </a:p>
          <a:p>
            <a:pPr marL="457200" lvl="0" indent="-444500" algn="l" rtl="0">
              <a:lnSpc>
                <a:spcPct val="125000"/>
              </a:lnSpc>
              <a:spcBef>
                <a:spcPts val="0"/>
              </a:spcBef>
              <a:spcAft>
                <a:spcPts val="0"/>
              </a:spcAft>
              <a:buClr>
                <a:srgbClr val="741B47"/>
              </a:buClr>
              <a:buSzPts val="3400"/>
              <a:buFont typeface="Raleway"/>
              <a:buChar char="▶"/>
            </a:pPr>
            <a:r>
              <a:rPr lang="tr-TR" sz="3400">
                <a:solidFill>
                  <a:srgbClr val="0B5394"/>
                </a:solidFill>
                <a:latin typeface="Raleway"/>
                <a:ea typeface="Raleway"/>
                <a:cs typeface="Raleway"/>
                <a:sym typeface="Raleway"/>
              </a:rPr>
              <a:t>Scrum Overview</a:t>
            </a:r>
            <a:endParaRPr sz="3400">
              <a:solidFill>
                <a:srgbClr val="0B5394"/>
              </a:solidFill>
              <a:latin typeface="Raleway"/>
              <a:ea typeface="Raleway"/>
              <a:cs typeface="Raleway"/>
              <a:sym typeface="Raleway"/>
            </a:endParaRPr>
          </a:p>
          <a:p>
            <a:pPr marL="457200" lvl="0" indent="-444500" algn="l" rtl="0">
              <a:lnSpc>
                <a:spcPct val="125000"/>
              </a:lnSpc>
              <a:spcBef>
                <a:spcPts val="0"/>
              </a:spcBef>
              <a:spcAft>
                <a:spcPts val="0"/>
              </a:spcAft>
              <a:buClr>
                <a:srgbClr val="741B47"/>
              </a:buClr>
              <a:buSzPts val="3400"/>
              <a:buFont typeface="Raleway"/>
              <a:buChar char="▶"/>
            </a:pPr>
            <a:r>
              <a:rPr lang="tr-TR" sz="3400">
                <a:solidFill>
                  <a:srgbClr val="0B5394"/>
                </a:solidFill>
                <a:latin typeface="Raleway"/>
                <a:ea typeface="Raleway"/>
                <a:cs typeface="Raleway"/>
                <a:sym typeface="Raleway"/>
              </a:rPr>
              <a:t>Scrum Roles</a:t>
            </a:r>
            <a:endParaRPr sz="3400">
              <a:solidFill>
                <a:srgbClr val="0B5394"/>
              </a:solidFill>
              <a:latin typeface="Raleway"/>
              <a:ea typeface="Raleway"/>
              <a:cs typeface="Raleway"/>
              <a:sym typeface="Raleway"/>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034"/>
        <p:cNvGrpSpPr/>
        <p:nvPr/>
      </p:nvGrpSpPr>
      <p:grpSpPr>
        <a:xfrm>
          <a:off x="0" y="0"/>
          <a:ext cx="0" cy="0"/>
          <a:chOff x="0" y="0"/>
          <a:chExt cx="0" cy="0"/>
        </a:xfrm>
      </p:grpSpPr>
      <p:sp>
        <p:nvSpPr>
          <p:cNvPr id="1035" name="Google Shape;1035;p63"/>
          <p:cNvSpPr txBox="1">
            <a:spLocks noGrp="1"/>
          </p:cNvSpPr>
          <p:nvPr>
            <p:ph type="ctrTitle"/>
          </p:nvPr>
        </p:nvSpPr>
        <p:spPr>
          <a:xfrm>
            <a:off x="609600" y="641718"/>
            <a:ext cx="4676700" cy="1182600"/>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Clr>
                <a:srgbClr val="741B47"/>
              </a:buClr>
              <a:buSzPts val="3600"/>
              <a:buNone/>
            </a:pPr>
            <a:r>
              <a:rPr lang="tr-TR" dirty="0">
                <a:solidFill>
                  <a:srgbClr val="741B47"/>
                </a:solidFill>
                <a:latin typeface="Raleway Medium"/>
                <a:ea typeface="Raleway Medium"/>
                <a:cs typeface="Raleway Medium"/>
                <a:sym typeface="Raleway Medium"/>
              </a:rPr>
              <a:t>Scrum Overview</a:t>
            </a:r>
            <a:endParaRPr dirty="0">
              <a:solidFill>
                <a:srgbClr val="741B47"/>
              </a:solidFill>
              <a:latin typeface="Raleway Medium"/>
              <a:ea typeface="Raleway Medium"/>
              <a:cs typeface="Raleway Medium"/>
              <a:sym typeface="Raleway Medium"/>
            </a:endParaRPr>
          </a:p>
        </p:txBody>
      </p:sp>
      <p:sp>
        <p:nvSpPr>
          <p:cNvPr id="1036" name="Google Shape;1036;p63"/>
          <p:cNvSpPr txBox="1"/>
          <p:nvPr/>
        </p:nvSpPr>
        <p:spPr>
          <a:xfrm>
            <a:off x="0" y="1866900"/>
            <a:ext cx="609600" cy="1420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tr-TR" sz="3600" b="1">
                <a:solidFill>
                  <a:schemeClr val="lt1"/>
                </a:solidFill>
                <a:latin typeface="Barlow"/>
                <a:ea typeface="Barlow"/>
                <a:cs typeface="Barlow"/>
                <a:sym typeface="Barlow"/>
              </a:rPr>
              <a:t>5</a:t>
            </a:r>
            <a:endParaRPr sz="3600" b="1" i="0" u="none" strike="noStrike" cap="none">
              <a:solidFill>
                <a:schemeClr val="lt1"/>
              </a:solidFill>
              <a:latin typeface="Barlow"/>
              <a:ea typeface="Barlow"/>
              <a:cs typeface="Barlow"/>
              <a:sym typeface="Barlow"/>
            </a:endParaRPr>
          </a:p>
        </p:txBody>
      </p:sp>
      <p:pic>
        <p:nvPicPr>
          <p:cNvPr id="1037" name="Google Shape;1037;p63"/>
          <p:cNvPicPr preferRelativeResize="0"/>
          <p:nvPr/>
        </p:nvPicPr>
        <p:blipFill>
          <a:blip r:embed="rId3">
            <a:alphaModFix/>
          </a:blip>
          <a:stretch>
            <a:fillRect/>
          </a:stretch>
        </p:blipFill>
        <p:spPr>
          <a:xfrm>
            <a:off x="5015344" y="1974273"/>
            <a:ext cx="4128655" cy="233521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041"/>
        <p:cNvGrpSpPr/>
        <p:nvPr/>
      </p:nvGrpSpPr>
      <p:grpSpPr>
        <a:xfrm>
          <a:off x="0" y="0"/>
          <a:ext cx="0" cy="0"/>
          <a:chOff x="0" y="0"/>
          <a:chExt cx="0" cy="0"/>
        </a:xfrm>
      </p:grpSpPr>
      <p:sp>
        <p:nvSpPr>
          <p:cNvPr id="1042" name="Google Shape;1042;p64"/>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tr-TR"/>
              <a:t>41</a:t>
            </a:fld>
            <a:endParaRPr/>
          </a:p>
        </p:txBody>
      </p:sp>
      <p:sp>
        <p:nvSpPr>
          <p:cNvPr id="1043" name="Google Shape;1043;p64"/>
          <p:cNvSpPr txBox="1"/>
          <p:nvPr/>
        </p:nvSpPr>
        <p:spPr>
          <a:xfrm>
            <a:off x="431800" y="173800"/>
            <a:ext cx="8411100" cy="6264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chemeClr val="accent2"/>
              </a:buClr>
              <a:buSzPts val="4800"/>
              <a:buFont typeface="Raleway SemiBold"/>
              <a:buNone/>
            </a:pPr>
            <a:r>
              <a:rPr lang="tr-TR" sz="4000">
                <a:solidFill>
                  <a:srgbClr val="741B47"/>
                </a:solidFill>
                <a:latin typeface="Raleway Medium"/>
                <a:ea typeface="Raleway Medium"/>
                <a:cs typeface="Raleway Medium"/>
                <a:sym typeface="Raleway Medium"/>
              </a:rPr>
              <a:t>What is Scrum?</a:t>
            </a:r>
            <a:endParaRPr sz="4000" b="0" i="0" u="none" strike="noStrike" cap="none">
              <a:solidFill>
                <a:srgbClr val="741B47"/>
              </a:solidFill>
              <a:latin typeface="Raleway Medium"/>
              <a:ea typeface="Raleway Medium"/>
              <a:cs typeface="Raleway Medium"/>
              <a:sym typeface="Raleway Medium"/>
            </a:endParaRPr>
          </a:p>
        </p:txBody>
      </p:sp>
      <p:sp>
        <p:nvSpPr>
          <p:cNvPr id="1044" name="Google Shape;1044;p64"/>
          <p:cNvSpPr/>
          <p:nvPr/>
        </p:nvSpPr>
        <p:spPr>
          <a:xfrm>
            <a:off x="366450" y="800200"/>
            <a:ext cx="8411100" cy="1231200"/>
          </a:xfrm>
          <a:prstGeom prst="roundRect">
            <a:avLst>
              <a:gd name="adj" fmla="val 16667"/>
            </a:avLst>
          </a:prstGeom>
          <a:solidFill>
            <a:srgbClr val="EAD1DC">
              <a:alpha val="88760"/>
            </a:srgbClr>
          </a:solidFill>
          <a:ln w="9525" cap="flat" cmpd="sng">
            <a:solidFill>
              <a:srgbClr val="757B89"/>
            </a:solidFill>
            <a:prstDash val="solid"/>
            <a:round/>
            <a:headEnd type="none" w="sm" len="sm"/>
            <a:tailEnd type="none" w="sm" len="sm"/>
          </a:ln>
        </p:spPr>
        <p:txBody>
          <a:bodyPr spcFirstLastPara="1" wrap="square" lIns="91425" tIns="91425" rIns="91425" bIns="91425" anchor="ctr" anchorCtr="0">
            <a:noAutofit/>
          </a:bodyPr>
          <a:lstStyle/>
          <a:p>
            <a:pPr marL="360000" marR="360000" lvl="0" indent="0" algn="ctr" rtl="0">
              <a:lnSpc>
                <a:spcPct val="110000"/>
              </a:lnSpc>
              <a:spcBef>
                <a:spcPts val="600"/>
              </a:spcBef>
              <a:spcAft>
                <a:spcPts val="0"/>
              </a:spcAft>
              <a:buNone/>
            </a:pPr>
            <a:r>
              <a:rPr lang="tr-TR" sz="2000">
                <a:solidFill>
                  <a:srgbClr val="002060"/>
                </a:solidFill>
                <a:latin typeface="Montserrat Medium"/>
                <a:ea typeface="Montserrat Medium"/>
                <a:cs typeface="Montserrat Medium"/>
                <a:sym typeface="Montserrat Medium"/>
              </a:rPr>
              <a:t>A framework within which people can address complex adaptive problems, while productively and creatively delivering products of the highest possible value.</a:t>
            </a:r>
            <a:endParaRPr sz="2000">
              <a:solidFill>
                <a:srgbClr val="002060"/>
              </a:solidFill>
              <a:latin typeface="Montserrat Medium"/>
              <a:ea typeface="Montserrat Medium"/>
              <a:cs typeface="Montserrat Medium"/>
              <a:sym typeface="Montserrat Medium"/>
            </a:endParaRPr>
          </a:p>
        </p:txBody>
      </p:sp>
      <p:sp>
        <p:nvSpPr>
          <p:cNvPr id="1045" name="Google Shape;1045;p64"/>
          <p:cNvSpPr/>
          <p:nvPr/>
        </p:nvSpPr>
        <p:spPr>
          <a:xfrm>
            <a:off x="431800" y="4213750"/>
            <a:ext cx="2659800" cy="423000"/>
          </a:xfrm>
          <a:prstGeom prst="roundRect">
            <a:avLst>
              <a:gd name="adj" fmla="val 16667"/>
            </a:avLst>
          </a:prstGeom>
          <a:solidFill>
            <a:srgbClr val="B6D7A8"/>
          </a:solidFill>
          <a:ln w="9525" cap="flat" cmpd="sng">
            <a:solidFill>
              <a:srgbClr val="757B8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10000"/>
              </a:lnSpc>
              <a:spcBef>
                <a:spcPts val="600"/>
              </a:spcBef>
              <a:spcAft>
                <a:spcPts val="0"/>
              </a:spcAft>
              <a:buNone/>
            </a:pPr>
            <a:r>
              <a:rPr lang="tr-TR" sz="1700">
                <a:solidFill>
                  <a:srgbClr val="741B47"/>
                </a:solidFill>
                <a:latin typeface="Montserrat SemiBold"/>
                <a:ea typeface="Montserrat SemiBold"/>
                <a:cs typeface="Montserrat SemiBold"/>
                <a:sym typeface="Montserrat SemiBold"/>
              </a:rPr>
              <a:t>Lightweight</a:t>
            </a:r>
            <a:endParaRPr sz="1700">
              <a:solidFill>
                <a:srgbClr val="741B47"/>
              </a:solidFill>
              <a:latin typeface="Montserrat SemiBold"/>
              <a:ea typeface="Montserrat SemiBold"/>
              <a:cs typeface="Montserrat SemiBold"/>
              <a:sym typeface="Montserrat SemiBold"/>
            </a:endParaRPr>
          </a:p>
        </p:txBody>
      </p:sp>
      <p:sp>
        <p:nvSpPr>
          <p:cNvPr id="1046" name="Google Shape;1046;p64"/>
          <p:cNvSpPr/>
          <p:nvPr/>
        </p:nvSpPr>
        <p:spPr>
          <a:xfrm>
            <a:off x="3242068" y="4213750"/>
            <a:ext cx="2659800" cy="423000"/>
          </a:xfrm>
          <a:prstGeom prst="roundRect">
            <a:avLst>
              <a:gd name="adj" fmla="val 16667"/>
            </a:avLst>
          </a:prstGeom>
          <a:solidFill>
            <a:srgbClr val="A2C4C9"/>
          </a:solidFill>
          <a:ln w="9525" cap="flat" cmpd="sng">
            <a:solidFill>
              <a:srgbClr val="757B8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10000"/>
              </a:lnSpc>
              <a:spcBef>
                <a:spcPts val="600"/>
              </a:spcBef>
              <a:spcAft>
                <a:spcPts val="0"/>
              </a:spcAft>
              <a:buNone/>
            </a:pPr>
            <a:r>
              <a:rPr lang="tr-TR" sz="1700">
                <a:solidFill>
                  <a:srgbClr val="741B47"/>
                </a:solidFill>
                <a:latin typeface="Montserrat SemiBold"/>
                <a:ea typeface="Montserrat SemiBold"/>
                <a:cs typeface="Montserrat SemiBold"/>
                <a:sym typeface="Montserrat SemiBold"/>
              </a:rPr>
              <a:t>Simple to understand</a:t>
            </a:r>
            <a:endParaRPr sz="1700">
              <a:solidFill>
                <a:srgbClr val="741B47"/>
              </a:solidFill>
              <a:latin typeface="Montserrat SemiBold"/>
              <a:ea typeface="Montserrat SemiBold"/>
              <a:cs typeface="Montserrat SemiBold"/>
              <a:sym typeface="Montserrat SemiBold"/>
            </a:endParaRPr>
          </a:p>
        </p:txBody>
      </p:sp>
      <p:sp>
        <p:nvSpPr>
          <p:cNvPr id="1047" name="Google Shape;1047;p64"/>
          <p:cNvSpPr/>
          <p:nvPr/>
        </p:nvSpPr>
        <p:spPr>
          <a:xfrm>
            <a:off x="6052355" y="4213750"/>
            <a:ext cx="2659800" cy="423000"/>
          </a:xfrm>
          <a:prstGeom prst="roundRect">
            <a:avLst>
              <a:gd name="adj" fmla="val 16667"/>
            </a:avLst>
          </a:prstGeom>
          <a:solidFill>
            <a:srgbClr val="D9D2E9"/>
          </a:solidFill>
          <a:ln w="9525" cap="flat" cmpd="sng">
            <a:solidFill>
              <a:srgbClr val="757B8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10000"/>
              </a:lnSpc>
              <a:spcBef>
                <a:spcPts val="600"/>
              </a:spcBef>
              <a:spcAft>
                <a:spcPts val="0"/>
              </a:spcAft>
              <a:buNone/>
            </a:pPr>
            <a:r>
              <a:rPr lang="tr-TR" sz="1700">
                <a:solidFill>
                  <a:srgbClr val="741B47"/>
                </a:solidFill>
                <a:latin typeface="Montserrat SemiBold"/>
                <a:ea typeface="Montserrat SemiBold"/>
                <a:cs typeface="Montserrat SemiBold"/>
                <a:sym typeface="Montserrat SemiBold"/>
              </a:rPr>
              <a:t>Difficult to master</a:t>
            </a:r>
            <a:endParaRPr sz="1700">
              <a:solidFill>
                <a:srgbClr val="741B47"/>
              </a:solidFill>
              <a:latin typeface="Montserrat SemiBold"/>
              <a:ea typeface="Montserrat SemiBold"/>
              <a:cs typeface="Montserrat SemiBold"/>
              <a:sym typeface="Montserrat SemiBold"/>
            </a:endParaRPr>
          </a:p>
        </p:txBody>
      </p:sp>
      <p:pic>
        <p:nvPicPr>
          <p:cNvPr id="1048" name="Google Shape;1048;p64"/>
          <p:cNvPicPr preferRelativeResize="0"/>
          <p:nvPr/>
        </p:nvPicPr>
        <p:blipFill>
          <a:blip r:embed="rId3">
            <a:alphaModFix/>
          </a:blip>
          <a:stretch>
            <a:fillRect/>
          </a:stretch>
        </p:blipFill>
        <p:spPr>
          <a:xfrm>
            <a:off x="930813" y="2379675"/>
            <a:ext cx="1661775" cy="1661775"/>
          </a:xfrm>
          <a:prstGeom prst="rect">
            <a:avLst/>
          </a:prstGeom>
          <a:noFill/>
          <a:ln>
            <a:noFill/>
          </a:ln>
        </p:spPr>
      </p:pic>
      <p:pic>
        <p:nvPicPr>
          <p:cNvPr id="1049" name="Google Shape;1049;p64"/>
          <p:cNvPicPr preferRelativeResize="0"/>
          <p:nvPr/>
        </p:nvPicPr>
        <p:blipFill>
          <a:blip r:embed="rId4">
            <a:alphaModFix/>
          </a:blip>
          <a:stretch>
            <a:fillRect/>
          </a:stretch>
        </p:blipFill>
        <p:spPr>
          <a:xfrm>
            <a:off x="6604125" y="2379675"/>
            <a:ext cx="1661775" cy="1661775"/>
          </a:xfrm>
          <a:prstGeom prst="rect">
            <a:avLst/>
          </a:prstGeom>
          <a:noFill/>
          <a:ln>
            <a:noFill/>
          </a:ln>
        </p:spPr>
      </p:pic>
      <p:pic>
        <p:nvPicPr>
          <p:cNvPr id="1050" name="Google Shape;1050;p64"/>
          <p:cNvPicPr preferRelativeResize="0"/>
          <p:nvPr/>
        </p:nvPicPr>
        <p:blipFill>
          <a:blip r:embed="rId5">
            <a:alphaModFix/>
          </a:blip>
          <a:stretch>
            <a:fillRect/>
          </a:stretch>
        </p:blipFill>
        <p:spPr>
          <a:xfrm>
            <a:off x="3741088" y="2379675"/>
            <a:ext cx="1661775" cy="166177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054"/>
        <p:cNvGrpSpPr/>
        <p:nvPr/>
      </p:nvGrpSpPr>
      <p:grpSpPr>
        <a:xfrm>
          <a:off x="0" y="0"/>
          <a:ext cx="0" cy="0"/>
          <a:chOff x="0" y="0"/>
          <a:chExt cx="0" cy="0"/>
        </a:xfrm>
      </p:grpSpPr>
      <p:sp>
        <p:nvSpPr>
          <p:cNvPr id="1055" name="Google Shape;1055;p65"/>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tr-TR"/>
              <a:t>42</a:t>
            </a:fld>
            <a:endParaRPr/>
          </a:p>
        </p:txBody>
      </p:sp>
      <p:sp>
        <p:nvSpPr>
          <p:cNvPr id="1056" name="Google Shape;1056;p65"/>
          <p:cNvSpPr txBox="1"/>
          <p:nvPr/>
        </p:nvSpPr>
        <p:spPr>
          <a:xfrm>
            <a:off x="431800" y="173800"/>
            <a:ext cx="8411100" cy="6264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chemeClr val="accent2"/>
              </a:buClr>
              <a:buSzPts val="4800"/>
              <a:buFont typeface="Raleway SemiBold"/>
              <a:buNone/>
            </a:pPr>
            <a:r>
              <a:rPr lang="tr-TR" sz="4000">
                <a:solidFill>
                  <a:srgbClr val="741B47"/>
                </a:solidFill>
                <a:latin typeface="Raleway Medium"/>
                <a:ea typeface="Raleway Medium"/>
                <a:cs typeface="Raleway Medium"/>
                <a:sym typeface="Raleway Medium"/>
              </a:rPr>
              <a:t>What is Scrum?</a:t>
            </a:r>
            <a:endParaRPr sz="4000" b="0" i="0" u="none" strike="noStrike" cap="none">
              <a:solidFill>
                <a:srgbClr val="741B47"/>
              </a:solidFill>
              <a:latin typeface="Raleway Medium"/>
              <a:ea typeface="Raleway Medium"/>
              <a:cs typeface="Raleway Medium"/>
              <a:sym typeface="Raleway Medium"/>
            </a:endParaRPr>
          </a:p>
        </p:txBody>
      </p:sp>
      <p:sp>
        <p:nvSpPr>
          <p:cNvPr id="1057" name="Google Shape;1057;p65"/>
          <p:cNvSpPr/>
          <p:nvPr/>
        </p:nvSpPr>
        <p:spPr>
          <a:xfrm>
            <a:off x="366450" y="800200"/>
            <a:ext cx="8411100" cy="813900"/>
          </a:xfrm>
          <a:prstGeom prst="roundRect">
            <a:avLst>
              <a:gd name="adj" fmla="val 16667"/>
            </a:avLst>
          </a:prstGeom>
          <a:solidFill>
            <a:srgbClr val="EAD1DC">
              <a:alpha val="88760"/>
            </a:srgbClr>
          </a:solidFill>
          <a:ln w="9525" cap="flat" cmpd="sng">
            <a:solidFill>
              <a:srgbClr val="757B89"/>
            </a:solidFill>
            <a:prstDash val="solid"/>
            <a:round/>
            <a:headEnd type="none" w="sm" len="sm"/>
            <a:tailEnd type="none" w="sm" len="sm"/>
          </a:ln>
        </p:spPr>
        <p:txBody>
          <a:bodyPr spcFirstLastPara="1" wrap="square" lIns="91425" tIns="91425" rIns="91425" bIns="91425" anchor="ctr" anchorCtr="0">
            <a:noAutofit/>
          </a:bodyPr>
          <a:lstStyle/>
          <a:p>
            <a:pPr marL="360000" marR="360000" lvl="0" indent="0" algn="ctr" rtl="0">
              <a:lnSpc>
                <a:spcPct val="110000"/>
              </a:lnSpc>
              <a:spcBef>
                <a:spcPts val="600"/>
              </a:spcBef>
              <a:spcAft>
                <a:spcPts val="0"/>
              </a:spcAft>
              <a:buNone/>
            </a:pPr>
            <a:r>
              <a:rPr lang="tr-TR" sz="2000">
                <a:solidFill>
                  <a:srgbClr val="002060"/>
                </a:solidFill>
                <a:latin typeface="Montserrat Medium"/>
                <a:ea typeface="Montserrat Medium"/>
                <a:cs typeface="Montserrat Medium"/>
                <a:sym typeface="Montserrat Medium"/>
              </a:rPr>
              <a:t>Scrum emphasizes delivering business value frequently through short iterations known as sprints.</a:t>
            </a:r>
            <a:endParaRPr sz="2000">
              <a:solidFill>
                <a:srgbClr val="002060"/>
              </a:solidFill>
              <a:latin typeface="Montserrat Medium"/>
              <a:ea typeface="Montserrat Medium"/>
              <a:cs typeface="Montserrat Medium"/>
              <a:sym typeface="Montserrat Medium"/>
            </a:endParaRPr>
          </a:p>
        </p:txBody>
      </p:sp>
      <p:pic>
        <p:nvPicPr>
          <p:cNvPr id="1058" name="Google Shape;1058;p65"/>
          <p:cNvPicPr preferRelativeResize="0"/>
          <p:nvPr/>
        </p:nvPicPr>
        <p:blipFill>
          <a:blip r:embed="rId3">
            <a:alphaModFix/>
          </a:blip>
          <a:stretch>
            <a:fillRect/>
          </a:stretch>
        </p:blipFill>
        <p:spPr>
          <a:xfrm>
            <a:off x="3506575" y="1766500"/>
            <a:ext cx="1905000" cy="1905000"/>
          </a:xfrm>
          <a:prstGeom prst="rect">
            <a:avLst/>
          </a:prstGeom>
          <a:noFill/>
          <a:ln>
            <a:noFill/>
          </a:ln>
        </p:spPr>
      </p:pic>
      <p:sp>
        <p:nvSpPr>
          <p:cNvPr id="1059" name="Google Shape;1059;p65"/>
          <p:cNvSpPr txBox="1"/>
          <p:nvPr/>
        </p:nvSpPr>
        <p:spPr>
          <a:xfrm>
            <a:off x="977700" y="3950025"/>
            <a:ext cx="7188600" cy="577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tr-TR" sz="2000">
                <a:solidFill>
                  <a:srgbClr val="002060"/>
                </a:solidFill>
                <a:latin typeface="Montserrat Medium"/>
                <a:ea typeface="Montserrat Medium"/>
                <a:cs typeface="Montserrat Medium"/>
                <a:sym typeface="Montserrat Medium"/>
              </a:rPr>
              <a:t>This gives visibility to the work that’s being done and creates opportunities for feedback.</a:t>
            </a:r>
            <a:endParaRPr sz="2000">
              <a:solidFill>
                <a:srgbClr val="002060"/>
              </a:solidFill>
              <a:latin typeface="Montserrat Medium"/>
              <a:ea typeface="Montserrat Medium"/>
              <a:cs typeface="Montserrat Medium"/>
              <a:sym typeface="Montserrat Medium"/>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063"/>
        <p:cNvGrpSpPr/>
        <p:nvPr/>
      </p:nvGrpSpPr>
      <p:grpSpPr>
        <a:xfrm>
          <a:off x="0" y="0"/>
          <a:ext cx="0" cy="0"/>
          <a:chOff x="0" y="0"/>
          <a:chExt cx="0" cy="0"/>
        </a:xfrm>
      </p:grpSpPr>
      <p:sp>
        <p:nvSpPr>
          <p:cNvPr id="1064" name="Google Shape;1064;p66"/>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tr-TR"/>
              <a:t>43</a:t>
            </a:fld>
            <a:endParaRPr/>
          </a:p>
        </p:txBody>
      </p:sp>
      <p:sp>
        <p:nvSpPr>
          <p:cNvPr id="1065" name="Google Shape;1065;p66"/>
          <p:cNvSpPr txBox="1"/>
          <p:nvPr/>
        </p:nvSpPr>
        <p:spPr>
          <a:xfrm>
            <a:off x="431800" y="173800"/>
            <a:ext cx="8411100" cy="6264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chemeClr val="accent2"/>
              </a:buClr>
              <a:buSzPts val="4800"/>
              <a:buFont typeface="Raleway SemiBold"/>
              <a:buNone/>
            </a:pPr>
            <a:r>
              <a:rPr lang="tr-TR" sz="4000">
                <a:solidFill>
                  <a:srgbClr val="741B47"/>
                </a:solidFill>
                <a:latin typeface="Raleway Medium"/>
                <a:ea typeface="Raleway Medium"/>
                <a:cs typeface="Raleway Medium"/>
                <a:sym typeface="Raleway Medium"/>
              </a:rPr>
              <a:t>Origin of Scrum</a:t>
            </a:r>
            <a:endParaRPr sz="4000" b="0" i="0" u="none" strike="noStrike" cap="none">
              <a:solidFill>
                <a:srgbClr val="741B47"/>
              </a:solidFill>
              <a:latin typeface="Raleway Medium"/>
              <a:ea typeface="Raleway Medium"/>
              <a:cs typeface="Raleway Medium"/>
              <a:sym typeface="Raleway Medium"/>
            </a:endParaRPr>
          </a:p>
        </p:txBody>
      </p:sp>
      <p:sp>
        <p:nvSpPr>
          <p:cNvPr id="1066" name="Google Shape;1066;p66"/>
          <p:cNvSpPr/>
          <p:nvPr/>
        </p:nvSpPr>
        <p:spPr>
          <a:xfrm>
            <a:off x="366450" y="800200"/>
            <a:ext cx="8411100" cy="813900"/>
          </a:xfrm>
          <a:prstGeom prst="roundRect">
            <a:avLst>
              <a:gd name="adj" fmla="val 16667"/>
            </a:avLst>
          </a:prstGeom>
          <a:solidFill>
            <a:srgbClr val="EAD1DC">
              <a:alpha val="88760"/>
            </a:srgbClr>
          </a:solidFill>
          <a:ln w="9525" cap="flat" cmpd="sng">
            <a:solidFill>
              <a:srgbClr val="757B89"/>
            </a:solidFill>
            <a:prstDash val="solid"/>
            <a:round/>
            <a:headEnd type="none" w="sm" len="sm"/>
            <a:tailEnd type="none" w="sm" len="sm"/>
          </a:ln>
        </p:spPr>
        <p:txBody>
          <a:bodyPr spcFirstLastPara="1" wrap="square" lIns="91425" tIns="91425" rIns="91425" bIns="91425" anchor="ctr" anchorCtr="0">
            <a:noAutofit/>
          </a:bodyPr>
          <a:lstStyle/>
          <a:p>
            <a:pPr marL="360000" marR="360000" lvl="0" indent="0" algn="ctr" rtl="0">
              <a:lnSpc>
                <a:spcPct val="110000"/>
              </a:lnSpc>
              <a:spcBef>
                <a:spcPts val="600"/>
              </a:spcBef>
              <a:spcAft>
                <a:spcPts val="0"/>
              </a:spcAft>
              <a:buNone/>
            </a:pPr>
            <a:r>
              <a:rPr lang="tr-TR" sz="2000">
                <a:solidFill>
                  <a:srgbClr val="002060"/>
                </a:solidFill>
                <a:latin typeface="Montserrat Medium"/>
                <a:ea typeface="Montserrat Medium"/>
                <a:cs typeface="Montserrat Medium"/>
                <a:sym typeface="Montserrat Medium"/>
              </a:rPr>
              <a:t>Scrum is one of the leading agile techniques developed in the 1990s by Ken Schwaber and Jeff Sutherland.</a:t>
            </a:r>
            <a:endParaRPr sz="2000">
              <a:solidFill>
                <a:srgbClr val="002060"/>
              </a:solidFill>
              <a:latin typeface="Montserrat Medium"/>
              <a:ea typeface="Montserrat Medium"/>
              <a:cs typeface="Montserrat Medium"/>
              <a:sym typeface="Montserrat Medium"/>
            </a:endParaRPr>
          </a:p>
        </p:txBody>
      </p:sp>
      <p:sp>
        <p:nvSpPr>
          <p:cNvPr id="1067" name="Google Shape;1067;p66"/>
          <p:cNvSpPr/>
          <p:nvPr/>
        </p:nvSpPr>
        <p:spPr>
          <a:xfrm>
            <a:off x="807300" y="4202850"/>
            <a:ext cx="7529400" cy="694200"/>
          </a:xfrm>
          <a:prstGeom prst="roundRect">
            <a:avLst>
              <a:gd name="adj" fmla="val 16667"/>
            </a:avLst>
          </a:prstGeom>
          <a:solidFill>
            <a:srgbClr val="FF0000"/>
          </a:solidFill>
          <a:ln w="2857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35999" marR="35999" lvl="0" indent="0" algn="ctr" rtl="0">
              <a:lnSpc>
                <a:spcPct val="110000"/>
              </a:lnSpc>
              <a:spcBef>
                <a:spcPts val="600"/>
              </a:spcBef>
              <a:spcAft>
                <a:spcPts val="0"/>
              </a:spcAft>
              <a:buNone/>
            </a:pPr>
            <a:r>
              <a:rPr lang="tr-TR" sz="2000">
                <a:solidFill>
                  <a:srgbClr val="FFFFFF"/>
                </a:solidFill>
                <a:latin typeface="Montserrat Medium"/>
                <a:ea typeface="Montserrat Medium"/>
                <a:cs typeface="Montserrat Medium"/>
                <a:sym typeface="Montserrat Medium"/>
              </a:rPr>
              <a:t>More than 50% of all projects use this methodology.</a:t>
            </a:r>
            <a:endParaRPr sz="2000">
              <a:solidFill>
                <a:srgbClr val="FFFFFF"/>
              </a:solidFill>
              <a:latin typeface="Montserrat Medium"/>
              <a:ea typeface="Montserrat Medium"/>
              <a:cs typeface="Montserrat Medium"/>
              <a:sym typeface="Montserrat Medium"/>
            </a:endParaRPr>
          </a:p>
        </p:txBody>
      </p:sp>
      <p:pic>
        <p:nvPicPr>
          <p:cNvPr id="1068" name="Google Shape;1068;p66"/>
          <p:cNvPicPr preferRelativeResize="0"/>
          <p:nvPr/>
        </p:nvPicPr>
        <p:blipFill>
          <a:blip r:embed="rId3">
            <a:alphaModFix/>
          </a:blip>
          <a:stretch>
            <a:fillRect/>
          </a:stretch>
        </p:blipFill>
        <p:spPr>
          <a:xfrm>
            <a:off x="2614100" y="1723000"/>
            <a:ext cx="3915803" cy="2327451"/>
          </a:xfrm>
          <a:prstGeom prst="rect">
            <a:avLst/>
          </a:prstGeom>
          <a:noFill/>
          <a:ln w="28575" cap="flat" cmpd="sng">
            <a:solidFill>
              <a:srgbClr val="FF0000"/>
            </a:solidFill>
            <a:prstDash val="solid"/>
            <a:round/>
            <a:headEnd type="none" w="sm" len="sm"/>
            <a:tailEnd type="none" w="sm" len="sm"/>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072"/>
        <p:cNvGrpSpPr/>
        <p:nvPr/>
      </p:nvGrpSpPr>
      <p:grpSpPr>
        <a:xfrm>
          <a:off x="0" y="0"/>
          <a:ext cx="0" cy="0"/>
          <a:chOff x="0" y="0"/>
          <a:chExt cx="0" cy="0"/>
        </a:xfrm>
      </p:grpSpPr>
      <p:sp>
        <p:nvSpPr>
          <p:cNvPr id="1073" name="Google Shape;1073;p67"/>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tr-TR"/>
              <a:t>44</a:t>
            </a:fld>
            <a:endParaRPr/>
          </a:p>
        </p:txBody>
      </p:sp>
      <p:sp>
        <p:nvSpPr>
          <p:cNvPr id="1074" name="Google Shape;1074;p67"/>
          <p:cNvSpPr txBox="1"/>
          <p:nvPr/>
        </p:nvSpPr>
        <p:spPr>
          <a:xfrm>
            <a:off x="431800" y="173800"/>
            <a:ext cx="8411100" cy="6264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chemeClr val="accent2"/>
              </a:buClr>
              <a:buSzPts val="4800"/>
              <a:buFont typeface="Raleway SemiBold"/>
              <a:buNone/>
            </a:pPr>
            <a:r>
              <a:rPr lang="tr-TR" sz="4000">
                <a:solidFill>
                  <a:srgbClr val="741B47"/>
                </a:solidFill>
                <a:latin typeface="Raleway Medium"/>
                <a:ea typeface="Raleway Medium"/>
                <a:cs typeface="Raleway Medium"/>
                <a:sym typeface="Raleway Medium"/>
              </a:rPr>
              <a:t>Scrum Framework</a:t>
            </a:r>
            <a:endParaRPr sz="4000" b="0" i="0" u="none" strike="noStrike" cap="none">
              <a:solidFill>
                <a:srgbClr val="741B47"/>
              </a:solidFill>
              <a:latin typeface="Raleway Medium"/>
              <a:ea typeface="Raleway Medium"/>
              <a:cs typeface="Raleway Medium"/>
              <a:sym typeface="Raleway Medium"/>
            </a:endParaRPr>
          </a:p>
        </p:txBody>
      </p:sp>
      <p:pic>
        <p:nvPicPr>
          <p:cNvPr id="1075" name="Google Shape;1075;p67"/>
          <p:cNvPicPr preferRelativeResize="0"/>
          <p:nvPr/>
        </p:nvPicPr>
        <p:blipFill rotWithShape="1">
          <a:blip r:embed="rId3">
            <a:alphaModFix/>
          </a:blip>
          <a:srcRect/>
          <a:stretch/>
        </p:blipFill>
        <p:spPr>
          <a:xfrm>
            <a:off x="703110" y="743487"/>
            <a:ext cx="7737775" cy="4096217"/>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079"/>
        <p:cNvGrpSpPr/>
        <p:nvPr/>
      </p:nvGrpSpPr>
      <p:grpSpPr>
        <a:xfrm>
          <a:off x="0" y="0"/>
          <a:ext cx="0" cy="0"/>
          <a:chOff x="0" y="0"/>
          <a:chExt cx="0" cy="0"/>
        </a:xfrm>
      </p:grpSpPr>
      <p:sp>
        <p:nvSpPr>
          <p:cNvPr id="1080" name="Google Shape;1080;p68"/>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tr-TR"/>
              <a:t>45</a:t>
            </a:fld>
            <a:endParaRPr/>
          </a:p>
        </p:txBody>
      </p:sp>
      <p:sp>
        <p:nvSpPr>
          <p:cNvPr id="1081" name="Google Shape;1081;p68"/>
          <p:cNvSpPr txBox="1"/>
          <p:nvPr/>
        </p:nvSpPr>
        <p:spPr>
          <a:xfrm>
            <a:off x="431800" y="173800"/>
            <a:ext cx="8411100" cy="6264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chemeClr val="accent2"/>
              </a:buClr>
              <a:buSzPts val="4800"/>
              <a:buFont typeface="Raleway SemiBold"/>
              <a:buNone/>
            </a:pPr>
            <a:r>
              <a:rPr lang="tr-TR" sz="4000">
                <a:solidFill>
                  <a:srgbClr val="741B47"/>
                </a:solidFill>
                <a:latin typeface="Raleway Medium"/>
                <a:ea typeface="Raleway Medium"/>
                <a:cs typeface="Raleway Medium"/>
                <a:sym typeface="Raleway Medium"/>
              </a:rPr>
              <a:t>Scrum Practices</a:t>
            </a:r>
            <a:endParaRPr sz="4000" b="0" i="0" u="none" strike="noStrike" cap="none">
              <a:solidFill>
                <a:srgbClr val="741B47"/>
              </a:solidFill>
              <a:latin typeface="Raleway Medium"/>
              <a:ea typeface="Raleway Medium"/>
              <a:cs typeface="Raleway Medium"/>
              <a:sym typeface="Raleway Medium"/>
            </a:endParaRPr>
          </a:p>
        </p:txBody>
      </p:sp>
      <p:pic>
        <p:nvPicPr>
          <p:cNvPr id="1082" name="Google Shape;1082;p68"/>
          <p:cNvPicPr preferRelativeResize="0"/>
          <p:nvPr/>
        </p:nvPicPr>
        <p:blipFill>
          <a:blip r:embed="rId3">
            <a:alphaModFix/>
          </a:blip>
          <a:stretch>
            <a:fillRect/>
          </a:stretch>
        </p:blipFill>
        <p:spPr>
          <a:xfrm>
            <a:off x="190425" y="691625"/>
            <a:ext cx="6577800" cy="4311551"/>
          </a:xfrm>
          <a:prstGeom prst="rect">
            <a:avLst/>
          </a:prstGeom>
          <a:noFill/>
          <a:ln>
            <a:noFill/>
          </a:ln>
        </p:spPr>
      </p:pic>
      <p:pic>
        <p:nvPicPr>
          <p:cNvPr id="1083" name="Google Shape;1083;p68"/>
          <p:cNvPicPr preferRelativeResize="0"/>
          <p:nvPr/>
        </p:nvPicPr>
        <p:blipFill>
          <a:blip r:embed="rId4">
            <a:alphaModFix/>
          </a:blip>
          <a:stretch>
            <a:fillRect/>
          </a:stretch>
        </p:blipFill>
        <p:spPr>
          <a:xfrm>
            <a:off x="7189100" y="624275"/>
            <a:ext cx="1260000" cy="1260000"/>
          </a:xfrm>
          <a:prstGeom prst="rect">
            <a:avLst/>
          </a:prstGeom>
          <a:noFill/>
          <a:ln>
            <a:noFill/>
          </a:ln>
        </p:spPr>
      </p:pic>
      <p:pic>
        <p:nvPicPr>
          <p:cNvPr id="1084" name="Google Shape;1084;p68"/>
          <p:cNvPicPr preferRelativeResize="0"/>
          <p:nvPr/>
        </p:nvPicPr>
        <p:blipFill>
          <a:blip r:embed="rId5">
            <a:alphaModFix/>
          </a:blip>
          <a:stretch>
            <a:fillRect/>
          </a:stretch>
        </p:blipFill>
        <p:spPr>
          <a:xfrm>
            <a:off x="7189088" y="2183713"/>
            <a:ext cx="1260000" cy="1260000"/>
          </a:xfrm>
          <a:prstGeom prst="rect">
            <a:avLst/>
          </a:prstGeom>
          <a:noFill/>
          <a:ln>
            <a:noFill/>
          </a:ln>
        </p:spPr>
      </p:pic>
      <p:pic>
        <p:nvPicPr>
          <p:cNvPr id="1085" name="Google Shape;1085;p68"/>
          <p:cNvPicPr preferRelativeResize="0"/>
          <p:nvPr/>
        </p:nvPicPr>
        <p:blipFill>
          <a:blip r:embed="rId6">
            <a:alphaModFix/>
          </a:blip>
          <a:stretch>
            <a:fillRect/>
          </a:stretch>
        </p:blipFill>
        <p:spPr>
          <a:xfrm>
            <a:off x="7229100" y="3743175"/>
            <a:ext cx="1260000" cy="126000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6EABCD"/>
        </a:solidFill>
        <a:effectLst/>
      </p:bgPr>
    </p:bg>
    <p:spTree>
      <p:nvGrpSpPr>
        <p:cNvPr id="1" name="Shape 1089"/>
        <p:cNvGrpSpPr/>
        <p:nvPr/>
      </p:nvGrpSpPr>
      <p:grpSpPr>
        <a:xfrm>
          <a:off x="0" y="0"/>
          <a:ext cx="0" cy="0"/>
          <a:chOff x="0" y="0"/>
          <a:chExt cx="0" cy="0"/>
        </a:xfrm>
      </p:grpSpPr>
      <p:sp>
        <p:nvSpPr>
          <p:cNvPr id="1090" name="Google Shape;1090;p69"/>
          <p:cNvSpPr/>
          <p:nvPr/>
        </p:nvSpPr>
        <p:spPr>
          <a:xfrm>
            <a:off x="220050" y="255025"/>
            <a:ext cx="8703900" cy="44754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69"/>
          <p:cNvSpPr txBox="1"/>
          <p:nvPr/>
        </p:nvSpPr>
        <p:spPr>
          <a:xfrm>
            <a:off x="956400" y="2211375"/>
            <a:ext cx="3129900" cy="773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tr-TR" sz="6000">
                <a:solidFill>
                  <a:srgbClr val="FFFFFF"/>
                </a:solidFill>
                <a:latin typeface="Proxima Nova Semibold"/>
                <a:ea typeface="Proxima Nova Semibold"/>
                <a:cs typeface="Proxima Nova Semibold"/>
                <a:sym typeface="Proxima Nova Semibold"/>
              </a:rPr>
              <a:t>True</a:t>
            </a:r>
            <a:endParaRPr sz="6000">
              <a:solidFill>
                <a:srgbClr val="FFFFFF"/>
              </a:solidFill>
              <a:latin typeface="Proxima Nova Semibold"/>
              <a:ea typeface="Proxima Nova Semibold"/>
              <a:cs typeface="Proxima Nova Semibold"/>
              <a:sym typeface="Proxima Nova Semibold"/>
            </a:endParaRPr>
          </a:p>
        </p:txBody>
      </p:sp>
      <p:sp>
        <p:nvSpPr>
          <p:cNvPr id="1092" name="Google Shape;1092;p69"/>
          <p:cNvSpPr txBox="1"/>
          <p:nvPr/>
        </p:nvSpPr>
        <p:spPr>
          <a:xfrm>
            <a:off x="5113875" y="2235575"/>
            <a:ext cx="3129600" cy="773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tr-TR" sz="6000">
                <a:solidFill>
                  <a:srgbClr val="FFFFFF"/>
                </a:solidFill>
                <a:latin typeface="Proxima Nova Semibold"/>
                <a:ea typeface="Proxima Nova Semibold"/>
                <a:cs typeface="Proxima Nova Semibold"/>
                <a:sym typeface="Proxima Nova Semibold"/>
              </a:rPr>
              <a:t>False</a:t>
            </a:r>
            <a:endParaRPr sz="6000">
              <a:solidFill>
                <a:srgbClr val="FFFFFF"/>
              </a:solidFill>
              <a:latin typeface="Proxima Nova Semibold"/>
              <a:ea typeface="Proxima Nova Semibold"/>
              <a:cs typeface="Proxima Nova Semibold"/>
              <a:sym typeface="Proxima Nova Semibold"/>
            </a:endParaRPr>
          </a:p>
        </p:txBody>
      </p:sp>
      <p:sp>
        <p:nvSpPr>
          <p:cNvPr id="1093" name="Google Shape;1093;p69"/>
          <p:cNvSpPr/>
          <p:nvPr/>
        </p:nvSpPr>
        <p:spPr>
          <a:xfrm>
            <a:off x="593100" y="3289875"/>
            <a:ext cx="7957800" cy="1080900"/>
          </a:xfrm>
          <a:prstGeom prst="roundRect">
            <a:avLst>
              <a:gd name="adj" fmla="val 16667"/>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69"/>
          <p:cNvSpPr txBox="1">
            <a:spLocks noGrp="1"/>
          </p:cNvSpPr>
          <p:nvPr>
            <p:ph type="title"/>
          </p:nvPr>
        </p:nvSpPr>
        <p:spPr>
          <a:xfrm>
            <a:off x="821550" y="3559950"/>
            <a:ext cx="7422000" cy="620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tr-TR" sz="3200" dirty="0">
                <a:solidFill>
                  <a:srgbClr val="0A3534"/>
                </a:solidFill>
                <a:latin typeface="Proxima Nova Semibold"/>
                <a:ea typeface="Proxima Nova Semibold"/>
                <a:cs typeface="Proxima Nova Semibold"/>
                <a:sym typeface="Proxima Nova Semibold"/>
              </a:rPr>
              <a:t>What is Scrum?</a:t>
            </a:r>
            <a:endParaRPr sz="3200" dirty="0">
              <a:solidFill>
                <a:srgbClr val="0A3534"/>
              </a:solidFill>
              <a:latin typeface="Proxima Nova Semibold"/>
              <a:ea typeface="Proxima Nova Semibold"/>
              <a:cs typeface="Proxima Nova Semibold"/>
              <a:sym typeface="Proxima Nova Semibold"/>
            </a:endParaRPr>
          </a:p>
        </p:txBody>
      </p:sp>
      <p:pic>
        <p:nvPicPr>
          <p:cNvPr id="1095" name="Google Shape;1095;p69"/>
          <p:cNvPicPr preferRelativeResize="0"/>
          <p:nvPr/>
        </p:nvPicPr>
        <p:blipFill>
          <a:blip r:embed="rId3">
            <a:alphaModFix/>
          </a:blip>
          <a:stretch>
            <a:fillRect/>
          </a:stretch>
        </p:blipFill>
        <p:spPr>
          <a:xfrm>
            <a:off x="1184600" y="488248"/>
            <a:ext cx="6774799" cy="2659650"/>
          </a:xfrm>
          <a:prstGeom prst="rect">
            <a:avLst/>
          </a:prstGeom>
          <a:noFill/>
          <a:ln>
            <a:noFill/>
          </a:ln>
        </p:spPr>
      </p:pic>
      <p:pic>
        <p:nvPicPr>
          <p:cNvPr id="1096" name="Google Shape;1096;p69">
            <a:hlinkClick r:id="rId4"/>
          </p:cNvPr>
          <p:cNvPicPr preferRelativeResize="0"/>
          <p:nvPr/>
        </p:nvPicPr>
        <p:blipFill>
          <a:blip r:embed="rId5">
            <a:alphaModFix/>
          </a:blip>
          <a:stretch>
            <a:fillRect/>
          </a:stretch>
        </p:blipFill>
        <p:spPr>
          <a:xfrm>
            <a:off x="0" y="4429125"/>
            <a:ext cx="9144000" cy="714375"/>
          </a:xfrm>
          <a:prstGeom prst="rect">
            <a:avLst/>
          </a:prstGeom>
          <a:noFill/>
          <a:ln>
            <a:noFill/>
          </a:ln>
        </p:spPr>
      </p:pic>
      <p:sp>
        <p:nvSpPr>
          <p:cNvPr id="1097" name="Google Shape;1097;p69">
            <a:hlinkClick r:id="rId6"/>
          </p:cNvPr>
          <p:cNvSpPr/>
          <p:nvPr/>
        </p:nvSpPr>
        <p:spPr>
          <a:xfrm>
            <a:off x="0" y="5207000"/>
            <a:ext cx="12600" cy="12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101"/>
        <p:cNvGrpSpPr/>
        <p:nvPr/>
      </p:nvGrpSpPr>
      <p:grpSpPr>
        <a:xfrm>
          <a:off x="0" y="0"/>
          <a:ext cx="0" cy="0"/>
          <a:chOff x="0" y="0"/>
          <a:chExt cx="0" cy="0"/>
        </a:xfrm>
      </p:grpSpPr>
      <p:sp>
        <p:nvSpPr>
          <p:cNvPr id="1102" name="Google Shape;1102;p70"/>
          <p:cNvSpPr txBox="1">
            <a:spLocks noGrp="1"/>
          </p:cNvSpPr>
          <p:nvPr>
            <p:ph type="ctrTitle"/>
          </p:nvPr>
        </p:nvSpPr>
        <p:spPr>
          <a:xfrm>
            <a:off x="1003700" y="2194850"/>
            <a:ext cx="4676700" cy="669000"/>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Clr>
                <a:srgbClr val="741B47"/>
              </a:buClr>
              <a:buSzPts val="3600"/>
              <a:buNone/>
            </a:pPr>
            <a:r>
              <a:rPr lang="tr-TR" dirty="0">
                <a:solidFill>
                  <a:srgbClr val="741B47"/>
                </a:solidFill>
                <a:latin typeface="Raleway Medium"/>
                <a:ea typeface="Raleway Medium"/>
                <a:cs typeface="Raleway Medium"/>
                <a:sym typeface="Raleway Medium"/>
              </a:rPr>
              <a:t>Scrum Roles</a:t>
            </a:r>
            <a:endParaRPr dirty="0">
              <a:solidFill>
                <a:srgbClr val="741B47"/>
              </a:solidFill>
              <a:latin typeface="Raleway Medium"/>
              <a:ea typeface="Raleway Medium"/>
              <a:cs typeface="Raleway Medium"/>
              <a:sym typeface="Raleway Medium"/>
            </a:endParaRPr>
          </a:p>
        </p:txBody>
      </p:sp>
      <p:sp>
        <p:nvSpPr>
          <p:cNvPr id="1103" name="Google Shape;1103;p70"/>
          <p:cNvSpPr txBox="1"/>
          <p:nvPr/>
        </p:nvSpPr>
        <p:spPr>
          <a:xfrm>
            <a:off x="0" y="1866900"/>
            <a:ext cx="609600" cy="1420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tr-TR" sz="3600" b="1">
                <a:solidFill>
                  <a:schemeClr val="lt1"/>
                </a:solidFill>
                <a:latin typeface="Barlow"/>
                <a:ea typeface="Barlow"/>
                <a:cs typeface="Barlow"/>
                <a:sym typeface="Barlow"/>
              </a:rPr>
              <a:t>6</a:t>
            </a:r>
            <a:endParaRPr sz="3600" b="1" i="0" u="none" strike="noStrike" cap="none">
              <a:solidFill>
                <a:schemeClr val="lt1"/>
              </a:solidFill>
              <a:latin typeface="Barlow"/>
              <a:ea typeface="Barlow"/>
              <a:cs typeface="Barlow"/>
              <a:sym typeface="Barlow"/>
            </a:endParaRPr>
          </a:p>
        </p:txBody>
      </p:sp>
      <p:pic>
        <p:nvPicPr>
          <p:cNvPr id="1104" name="Google Shape;1104;p70"/>
          <p:cNvPicPr preferRelativeResize="0"/>
          <p:nvPr/>
        </p:nvPicPr>
        <p:blipFill rotWithShape="1">
          <a:blip r:embed="rId3">
            <a:alphaModFix/>
          </a:blip>
          <a:srcRect l="37351"/>
          <a:stretch/>
        </p:blipFill>
        <p:spPr>
          <a:xfrm>
            <a:off x="5255161" y="849800"/>
            <a:ext cx="3888839" cy="4293701"/>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108"/>
        <p:cNvGrpSpPr/>
        <p:nvPr/>
      </p:nvGrpSpPr>
      <p:grpSpPr>
        <a:xfrm>
          <a:off x="0" y="0"/>
          <a:ext cx="0" cy="0"/>
          <a:chOff x="0" y="0"/>
          <a:chExt cx="0" cy="0"/>
        </a:xfrm>
      </p:grpSpPr>
      <p:sp>
        <p:nvSpPr>
          <p:cNvPr id="1109" name="Google Shape;1109;p71"/>
          <p:cNvSpPr/>
          <p:nvPr/>
        </p:nvSpPr>
        <p:spPr>
          <a:xfrm>
            <a:off x="471425" y="808150"/>
            <a:ext cx="2660100" cy="3939600"/>
          </a:xfrm>
          <a:prstGeom prst="rect">
            <a:avLst/>
          </a:prstGeom>
          <a:noFill/>
          <a:ln w="28575" cap="flat" cmpd="sng">
            <a:solidFill>
              <a:srgbClr val="9900FF"/>
            </a:solidFill>
            <a:prstDash val="solid"/>
            <a:round/>
            <a:headEnd type="none" w="sm" len="sm"/>
            <a:tailEnd type="none" w="sm" len="sm"/>
          </a:ln>
        </p:spPr>
        <p:txBody>
          <a:bodyPr spcFirstLastPara="1" wrap="square" lIns="91425" tIns="2160000" rIns="91425" bIns="91425" anchor="t" anchorCtr="0">
            <a:noAutofit/>
          </a:bodyPr>
          <a:lstStyle/>
          <a:p>
            <a:pPr marL="0" lvl="0" indent="0" algn="ctr" rtl="0">
              <a:spcBef>
                <a:spcPts val="0"/>
              </a:spcBef>
              <a:spcAft>
                <a:spcPts val="0"/>
              </a:spcAft>
              <a:buNone/>
            </a:pPr>
            <a:r>
              <a:rPr lang="tr-TR" sz="1700"/>
              <a:t>Responsible for the project’s success by defining the project vision, requirements, and priorities</a:t>
            </a:r>
            <a:endParaRPr sz="1700"/>
          </a:p>
        </p:txBody>
      </p:sp>
      <p:sp>
        <p:nvSpPr>
          <p:cNvPr id="1110" name="Google Shape;1110;p71"/>
          <p:cNvSpPr/>
          <p:nvPr/>
        </p:nvSpPr>
        <p:spPr>
          <a:xfrm>
            <a:off x="3241950" y="808150"/>
            <a:ext cx="2660100" cy="3939600"/>
          </a:xfrm>
          <a:prstGeom prst="rect">
            <a:avLst/>
          </a:prstGeom>
          <a:noFill/>
          <a:ln w="28575" cap="flat" cmpd="sng">
            <a:solidFill>
              <a:srgbClr val="9900FF"/>
            </a:solidFill>
            <a:prstDash val="solid"/>
            <a:round/>
            <a:headEnd type="none" w="sm" len="sm"/>
            <a:tailEnd type="none" w="sm" len="sm"/>
          </a:ln>
        </p:spPr>
        <p:txBody>
          <a:bodyPr spcFirstLastPara="1" wrap="square" lIns="91425" tIns="2160000" rIns="91425" bIns="91425" anchor="t" anchorCtr="0">
            <a:noAutofit/>
          </a:bodyPr>
          <a:lstStyle/>
          <a:p>
            <a:pPr marL="0" lvl="0" indent="0" algn="ctr" rtl="0">
              <a:spcBef>
                <a:spcPts val="0"/>
              </a:spcBef>
              <a:spcAft>
                <a:spcPts val="0"/>
              </a:spcAft>
              <a:buNone/>
            </a:pPr>
            <a:r>
              <a:rPr lang="tr-TR" sz="1700"/>
              <a:t>Accountable to the team to remove impediments that will prevent them from achieving the goals of the Product Owner</a:t>
            </a:r>
            <a:endParaRPr sz="1700"/>
          </a:p>
        </p:txBody>
      </p:sp>
      <p:sp>
        <p:nvSpPr>
          <p:cNvPr id="1111" name="Google Shape;1111;p71"/>
          <p:cNvSpPr/>
          <p:nvPr/>
        </p:nvSpPr>
        <p:spPr>
          <a:xfrm>
            <a:off x="6012475" y="808150"/>
            <a:ext cx="2660100" cy="3939600"/>
          </a:xfrm>
          <a:prstGeom prst="rect">
            <a:avLst/>
          </a:prstGeom>
          <a:noFill/>
          <a:ln w="28575" cap="flat" cmpd="sng">
            <a:solidFill>
              <a:srgbClr val="9900FF"/>
            </a:solidFill>
            <a:prstDash val="solid"/>
            <a:round/>
            <a:headEnd type="none" w="sm" len="sm"/>
            <a:tailEnd type="none" w="sm" len="sm"/>
          </a:ln>
        </p:spPr>
        <p:txBody>
          <a:bodyPr spcFirstLastPara="1" wrap="square" lIns="91425" tIns="2160000" rIns="91425" bIns="91425" anchor="t" anchorCtr="0">
            <a:noAutofit/>
          </a:bodyPr>
          <a:lstStyle/>
          <a:p>
            <a:pPr marL="0" lvl="0" indent="0" algn="ctr" rtl="0">
              <a:spcBef>
                <a:spcPts val="0"/>
              </a:spcBef>
              <a:spcAft>
                <a:spcPts val="0"/>
              </a:spcAft>
              <a:buNone/>
            </a:pPr>
            <a:r>
              <a:rPr lang="tr-TR" sz="1700"/>
              <a:t>Team comprises 3-9 people, with a mix of roles, and self-organizes to determine how to best meet the goals of the Product Owner</a:t>
            </a:r>
            <a:endParaRPr sz="1700"/>
          </a:p>
        </p:txBody>
      </p:sp>
      <p:sp>
        <p:nvSpPr>
          <p:cNvPr id="1112" name="Google Shape;1112;p71"/>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tr-TR"/>
              <a:t>48</a:t>
            </a:fld>
            <a:endParaRPr/>
          </a:p>
        </p:txBody>
      </p:sp>
      <p:sp>
        <p:nvSpPr>
          <p:cNvPr id="1113" name="Google Shape;1113;p71"/>
          <p:cNvSpPr txBox="1"/>
          <p:nvPr/>
        </p:nvSpPr>
        <p:spPr>
          <a:xfrm>
            <a:off x="431800" y="173800"/>
            <a:ext cx="8411100" cy="6264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chemeClr val="accent2"/>
              </a:buClr>
              <a:buSzPts val="4800"/>
              <a:buFont typeface="Raleway SemiBold"/>
              <a:buNone/>
            </a:pPr>
            <a:r>
              <a:rPr lang="tr-TR" sz="4000">
                <a:solidFill>
                  <a:srgbClr val="741B47"/>
                </a:solidFill>
                <a:latin typeface="Raleway Medium"/>
                <a:ea typeface="Raleway Medium"/>
                <a:cs typeface="Raleway Medium"/>
                <a:sym typeface="Raleway Medium"/>
              </a:rPr>
              <a:t>Scrum Roles</a:t>
            </a:r>
            <a:endParaRPr sz="4000" b="0" i="0" u="none" strike="noStrike" cap="none">
              <a:solidFill>
                <a:srgbClr val="741B47"/>
              </a:solidFill>
              <a:latin typeface="Raleway Medium"/>
              <a:ea typeface="Raleway Medium"/>
              <a:cs typeface="Raleway Medium"/>
              <a:sym typeface="Raleway Medium"/>
            </a:endParaRPr>
          </a:p>
        </p:txBody>
      </p:sp>
      <p:pic>
        <p:nvPicPr>
          <p:cNvPr id="1114" name="Google Shape;1114;p71"/>
          <p:cNvPicPr preferRelativeResize="0"/>
          <p:nvPr/>
        </p:nvPicPr>
        <p:blipFill>
          <a:blip r:embed="rId3">
            <a:alphaModFix/>
          </a:blip>
          <a:stretch>
            <a:fillRect/>
          </a:stretch>
        </p:blipFill>
        <p:spPr>
          <a:xfrm>
            <a:off x="1144875" y="1559075"/>
            <a:ext cx="1260000" cy="1260000"/>
          </a:xfrm>
          <a:prstGeom prst="rect">
            <a:avLst/>
          </a:prstGeom>
          <a:noFill/>
          <a:ln>
            <a:noFill/>
          </a:ln>
        </p:spPr>
      </p:pic>
      <p:pic>
        <p:nvPicPr>
          <p:cNvPr id="1115" name="Google Shape;1115;p71"/>
          <p:cNvPicPr preferRelativeResize="0"/>
          <p:nvPr/>
        </p:nvPicPr>
        <p:blipFill>
          <a:blip r:embed="rId4">
            <a:alphaModFix/>
          </a:blip>
          <a:stretch>
            <a:fillRect/>
          </a:stretch>
        </p:blipFill>
        <p:spPr>
          <a:xfrm>
            <a:off x="3942000" y="1559075"/>
            <a:ext cx="1260000" cy="1260000"/>
          </a:xfrm>
          <a:prstGeom prst="rect">
            <a:avLst/>
          </a:prstGeom>
          <a:noFill/>
          <a:ln>
            <a:noFill/>
          </a:ln>
        </p:spPr>
      </p:pic>
      <p:pic>
        <p:nvPicPr>
          <p:cNvPr id="1116" name="Google Shape;1116;p71"/>
          <p:cNvPicPr preferRelativeResize="0"/>
          <p:nvPr/>
        </p:nvPicPr>
        <p:blipFill>
          <a:blip r:embed="rId5">
            <a:alphaModFix/>
          </a:blip>
          <a:stretch>
            <a:fillRect/>
          </a:stretch>
        </p:blipFill>
        <p:spPr>
          <a:xfrm>
            <a:off x="6739125" y="1559075"/>
            <a:ext cx="1260000" cy="1260000"/>
          </a:xfrm>
          <a:prstGeom prst="rect">
            <a:avLst/>
          </a:prstGeom>
          <a:noFill/>
          <a:ln>
            <a:noFill/>
          </a:ln>
        </p:spPr>
      </p:pic>
      <p:sp>
        <p:nvSpPr>
          <p:cNvPr id="1117" name="Google Shape;1117;p71"/>
          <p:cNvSpPr/>
          <p:nvPr/>
        </p:nvSpPr>
        <p:spPr>
          <a:xfrm>
            <a:off x="572225" y="901200"/>
            <a:ext cx="2458500" cy="468600"/>
          </a:xfrm>
          <a:prstGeom prst="roundRect">
            <a:avLst>
              <a:gd name="adj" fmla="val 16667"/>
            </a:avLst>
          </a:prstGeom>
          <a:solidFill>
            <a:srgbClr val="EAD1DC"/>
          </a:solidFill>
          <a:ln w="19050" cap="flat" cmpd="sng">
            <a:solidFill>
              <a:srgbClr val="FF00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tr-TR" sz="1700">
                <a:solidFill>
                  <a:srgbClr val="002060"/>
                </a:solidFill>
                <a:latin typeface="Montserrat Medium"/>
                <a:ea typeface="Montserrat Medium"/>
                <a:cs typeface="Montserrat Medium"/>
                <a:sym typeface="Montserrat Medium"/>
              </a:rPr>
              <a:t>Product Owner</a:t>
            </a:r>
            <a:endParaRPr sz="1700">
              <a:solidFill>
                <a:srgbClr val="002060"/>
              </a:solidFill>
              <a:latin typeface="Montserrat Medium"/>
              <a:ea typeface="Montserrat Medium"/>
              <a:cs typeface="Montserrat Medium"/>
              <a:sym typeface="Montserrat Medium"/>
            </a:endParaRPr>
          </a:p>
        </p:txBody>
      </p:sp>
      <p:sp>
        <p:nvSpPr>
          <p:cNvPr id="1118" name="Google Shape;1118;p71"/>
          <p:cNvSpPr/>
          <p:nvPr/>
        </p:nvSpPr>
        <p:spPr>
          <a:xfrm>
            <a:off x="3342750" y="901200"/>
            <a:ext cx="2458500" cy="468600"/>
          </a:xfrm>
          <a:prstGeom prst="roundRect">
            <a:avLst>
              <a:gd name="adj" fmla="val 16667"/>
            </a:avLst>
          </a:prstGeom>
          <a:solidFill>
            <a:srgbClr val="EAD1DC"/>
          </a:solidFill>
          <a:ln w="19050" cap="flat" cmpd="sng">
            <a:solidFill>
              <a:srgbClr val="FF00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tr-TR" sz="1700">
                <a:solidFill>
                  <a:srgbClr val="002060"/>
                </a:solidFill>
                <a:latin typeface="Montserrat Medium"/>
                <a:ea typeface="Montserrat Medium"/>
                <a:cs typeface="Montserrat Medium"/>
                <a:sym typeface="Montserrat Medium"/>
              </a:rPr>
              <a:t>Scrum Master</a:t>
            </a:r>
            <a:endParaRPr sz="1700">
              <a:solidFill>
                <a:srgbClr val="002060"/>
              </a:solidFill>
              <a:latin typeface="Montserrat Medium"/>
              <a:ea typeface="Montserrat Medium"/>
              <a:cs typeface="Montserrat Medium"/>
              <a:sym typeface="Montserrat Medium"/>
            </a:endParaRPr>
          </a:p>
        </p:txBody>
      </p:sp>
      <p:sp>
        <p:nvSpPr>
          <p:cNvPr id="1119" name="Google Shape;1119;p71"/>
          <p:cNvSpPr/>
          <p:nvPr/>
        </p:nvSpPr>
        <p:spPr>
          <a:xfrm>
            <a:off x="6113275" y="901200"/>
            <a:ext cx="2458500" cy="468600"/>
          </a:xfrm>
          <a:prstGeom prst="roundRect">
            <a:avLst>
              <a:gd name="adj" fmla="val 16667"/>
            </a:avLst>
          </a:prstGeom>
          <a:solidFill>
            <a:srgbClr val="EAD1DC"/>
          </a:solidFill>
          <a:ln w="19050" cap="flat" cmpd="sng">
            <a:solidFill>
              <a:srgbClr val="FF00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tr-TR" sz="1700">
                <a:solidFill>
                  <a:srgbClr val="002060"/>
                </a:solidFill>
                <a:latin typeface="Montserrat Medium"/>
                <a:ea typeface="Montserrat Medium"/>
                <a:cs typeface="Montserrat Medium"/>
                <a:sym typeface="Montserrat Medium"/>
              </a:rPr>
              <a:t>Development Team</a:t>
            </a:r>
            <a:endParaRPr sz="1700">
              <a:solidFill>
                <a:srgbClr val="002060"/>
              </a:solidFill>
              <a:latin typeface="Montserrat Medium"/>
              <a:ea typeface="Montserrat Medium"/>
              <a:cs typeface="Montserrat Medium"/>
              <a:sym typeface="Montserrat Medium"/>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123"/>
        <p:cNvGrpSpPr/>
        <p:nvPr/>
      </p:nvGrpSpPr>
      <p:grpSpPr>
        <a:xfrm>
          <a:off x="0" y="0"/>
          <a:ext cx="0" cy="0"/>
          <a:chOff x="0" y="0"/>
          <a:chExt cx="0" cy="0"/>
        </a:xfrm>
      </p:grpSpPr>
      <p:sp>
        <p:nvSpPr>
          <p:cNvPr id="1124" name="Google Shape;1124;p72"/>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tr-TR"/>
              <a:t>49</a:t>
            </a:fld>
            <a:endParaRPr/>
          </a:p>
        </p:txBody>
      </p:sp>
      <p:sp>
        <p:nvSpPr>
          <p:cNvPr id="1125" name="Google Shape;1125;p72"/>
          <p:cNvSpPr txBox="1"/>
          <p:nvPr/>
        </p:nvSpPr>
        <p:spPr>
          <a:xfrm>
            <a:off x="431800" y="173800"/>
            <a:ext cx="8411100" cy="6264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chemeClr val="accent2"/>
              </a:buClr>
              <a:buSzPts val="4800"/>
              <a:buFont typeface="Raleway SemiBold"/>
              <a:buNone/>
            </a:pPr>
            <a:r>
              <a:rPr lang="tr-TR" sz="4000">
                <a:solidFill>
                  <a:srgbClr val="741B47"/>
                </a:solidFill>
                <a:latin typeface="Raleway Medium"/>
                <a:ea typeface="Raleway Medium"/>
                <a:cs typeface="Raleway Medium"/>
                <a:sym typeface="Raleway Medium"/>
              </a:rPr>
              <a:t>Product Owner</a:t>
            </a:r>
            <a:endParaRPr sz="4000" b="0" i="0" u="none" strike="noStrike" cap="none">
              <a:solidFill>
                <a:srgbClr val="741B47"/>
              </a:solidFill>
              <a:latin typeface="Raleway Medium"/>
              <a:ea typeface="Raleway Medium"/>
              <a:cs typeface="Raleway Medium"/>
              <a:sym typeface="Raleway Medium"/>
            </a:endParaRPr>
          </a:p>
        </p:txBody>
      </p:sp>
      <p:pic>
        <p:nvPicPr>
          <p:cNvPr id="1126" name="Google Shape;1126;p72"/>
          <p:cNvPicPr preferRelativeResize="0"/>
          <p:nvPr/>
        </p:nvPicPr>
        <p:blipFill>
          <a:blip r:embed="rId3">
            <a:alphaModFix/>
          </a:blip>
          <a:stretch>
            <a:fillRect/>
          </a:stretch>
        </p:blipFill>
        <p:spPr>
          <a:xfrm>
            <a:off x="3829700" y="1752925"/>
            <a:ext cx="1260000" cy="1260000"/>
          </a:xfrm>
          <a:prstGeom prst="rect">
            <a:avLst/>
          </a:prstGeom>
          <a:noFill/>
          <a:ln>
            <a:noFill/>
          </a:ln>
        </p:spPr>
      </p:pic>
      <p:sp>
        <p:nvSpPr>
          <p:cNvPr id="1127" name="Google Shape;1127;p72"/>
          <p:cNvSpPr/>
          <p:nvPr/>
        </p:nvSpPr>
        <p:spPr>
          <a:xfrm>
            <a:off x="733650" y="1137825"/>
            <a:ext cx="1988400" cy="468600"/>
          </a:xfrm>
          <a:prstGeom prst="roundRect">
            <a:avLst>
              <a:gd name="adj" fmla="val 16667"/>
            </a:avLst>
          </a:prstGeom>
          <a:solidFill>
            <a:srgbClr val="F9CB9C"/>
          </a:solidFill>
          <a:ln w="9525" cap="flat" cmpd="sng">
            <a:solidFill>
              <a:srgbClr val="4C113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tr-TR" sz="1700">
                <a:solidFill>
                  <a:srgbClr val="002060"/>
                </a:solidFill>
                <a:latin typeface="Montserrat Medium"/>
                <a:ea typeface="Montserrat Medium"/>
                <a:cs typeface="Montserrat Medium"/>
                <a:sym typeface="Montserrat Medium"/>
              </a:rPr>
              <a:t>Available</a:t>
            </a:r>
            <a:endParaRPr sz="1700">
              <a:solidFill>
                <a:srgbClr val="002060"/>
              </a:solidFill>
              <a:latin typeface="Montserrat Medium"/>
              <a:ea typeface="Montserrat Medium"/>
              <a:cs typeface="Montserrat Medium"/>
              <a:sym typeface="Montserrat Medium"/>
            </a:endParaRPr>
          </a:p>
        </p:txBody>
      </p:sp>
      <p:sp>
        <p:nvSpPr>
          <p:cNvPr id="1128" name="Google Shape;1128;p72"/>
          <p:cNvSpPr/>
          <p:nvPr/>
        </p:nvSpPr>
        <p:spPr>
          <a:xfrm>
            <a:off x="733650" y="3012925"/>
            <a:ext cx="1988400" cy="468600"/>
          </a:xfrm>
          <a:prstGeom prst="roundRect">
            <a:avLst>
              <a:gd name="adj" fmla="val 16667"/>
            </a:avLst>
          </a:prstGeom>
          <a:solidFill>
            <a:srgbClr val="F9CB9C"/>
          </a:solidFill>
          <a:ln w="9525" cap="flat" cmpd="sng">
            <a:solidFill>
              <a:srgbClr val="4C113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tr-TR" sz="1700">
                <a:solidFill>
                  <a:srgbClr val="002060"/>
                </a:solidFill>
                <a:latin typeface="Montserrat Medium"/>
                <a:ea typeface="Montserrat Medium"/>
                <a:cs typeface="Montserrat Medium"/>
                <a:sym typeface="Montserrat Medium"/>
              </a:rPr>
              <a:t>Business Savvy</a:t>
            </a:r>
            <a:endParaRPr sz="1700">
              <a:solidFill>
                <a:srgbClr val="002060"/>
              </a:solidFill>
              <a:latin typeface="Montserrat Medium"/>
              <a:ea typeface="Montserrat Medium"/>
              <a:cs typeface="Montserrat Medium"/>
              <a:sym typeface="Montserrat Medium"/>
            </a:endParaRPr>
          </a:p>
        </p:txBody>
      </p:sp>
      <p:sp>
        <p:nvSpPr>
          <p:cNvPr id="1129" name="Google Shape;1129;p72"/>
          <p:cNvSpPr/>
          <p:nvPr/>
        </p:nvSpPr>
        <p:spPr>
          <a:xfrm>
            <a:off x="3465500" y="4087650"/>
            <a:ext cx="1988400" cy="468600"/>
          </a:xfrm>
          <a:prstGeom prst="roundRect">
            <a:avLst>
              <a:gd name="adj" fmla="val 16667"/>
            </a:avLst>
          </a:prstGeom>
          <a:solidFill>
            <a:srgbClr val="F9CB9C"/>
          </a:solidFill>
          <a:ln w="9525" cap="flat" cmpd="sng">
            <a:solidFill>
              <a:srgbClr val="4C113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tr-TR" sz="1700">
                <a:solidFill>
                  <a:srgbClr val="002060"/>
                </a:solidFill>
                <a:latin typeface="Montserrat Medium"/>
                <a:ea typeface="Montserrat Medium"/>
                <a:cs typeface="Montserrat Medium"/>
                <a:sym typeface="Montserrat Medium"/>
              </a:rPr>
              <a:t>Communicative</a:t>
            </a:r>
            <a:endParaRPr sz="1700">
              <a:solidFill>
                <a:srgbClr val="002060"/>
              </a:solidFill>
              <a:latin typeface="Montserrat Medium"/>
              <a:ea typeface="Montserrat Medium"/>
              <a:cs typeface="Montserrat Medium"/>
              <a:sym typeface="Montserrat Medium"/>
            </a:endParaRPr>
          </a:p>
        </p:txBody>
      </p:sp>
      <p:sp>
        <p:nvSpPr>
          <p:cNvPr id="1130" name="Google Shape;1130;p72"/>
          <p:cNvSpPr/>
          <p:nvPr/>
        </p:nvSpPr>
        <p:spPr>
          <a:xfrm>
            <a:off x="6197350" y="1137825"/>
            <a:ext cx="1988400" cy="468600"/>
          </a:xfrm>
          <a:prstGeom prst="roundRect">
            <a:avLst>
              <a:gd name="adj" fmla="val 16667"/>
            </a:avLst>
          </a:prstGeom>
          <a:solidFill>
            <a:srgbClr val="F9CB9C"/>
          </a:solidFill>
          <a:ln w="9525" cap="flat" cmpd="sng">
            <a:solidFill>
              <a:srgbClr val="4C113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tr-TR" sz="1700">
                <a:solidFill>
                  <a:srgbClr val="002060"/>
                </a:solidFill>
                <a:latin typeface="Montserrat Medium"/>
                <a:ea typeface="Montserrat Medium"/>
                <a:cs typeface="Montserrat Medium"/>
                <a:sym typeface="Montserrat Medium"/>
              </a:rPr>
              <a:t>Decisive</a:t>
            </a:r>
            <a:endParaRPr sz="1700">
              <a:solidFill>
                <a:srgbClr val="002060"/>
              </a:solidFill>
              <a:latin typeface="Montserrat Medium"/>
              <a:ea typeface="Montserrat Medium"/>
              <a:cs typeface="Montserrat Medium"/>
              <a:sym typeface="Montserrat Medium"/>
            </a:endParaRPr>
          </a:p>
        </p:txBody>
      </p:sp>
      <p:sp>
        <p:nvSpPr>
          <p:cNvPr id="1131" name="Google Shape;1131;p72"/>
          <p:cNvSpPr/>
          <p:nvPr/>
        </p:nvSpPr>
        <p:spPr>
          <a:xfrm>
            <a:off x="6197350" y="3012925"/>
            <a:ext cx="1988400" cy="468600"/>
          </a:xfrm>
          <a:prstGeom prst="roundRect">
            <a:avLst>
              <a:gd name="adj" fmla="val 16667"/>
            </a:avLst>
          </a:prstGeom>
          <a:solidFill>
            <a:srgbClr val="F9CB9C"/>
          </a:solidFill>
          <a:ln w="9525" cap="flat" cmpd="sng">
            <a:solidFill>
              <a:srgbClr val="4C113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tr-TR" sz="1700">
                <a:solidFill>
                  <a:srgbClr val="002060"/>
                </a:solidFill>
                <a:latin typeface="Montserrat Medium"/>
                <a:ea typeface="Montserrat Medium"/>
                <a:cs typeface="Montserrat Medium"/>
                <a:sym typeface="Montserrat Medium"/>
              </a:rPr>
              <a:t>Empowered</a:t>
            </a:r>
            <a:endParaRPr sz="1700">
              <a:solidFill>
                <a:srgbClr val="002060"/>
              </a:solidFill>
              <a:latin typeface="Montserrat Medium"/>
              <a:ea typeface="Montserrat Medium"/>
              <a:cs typeface="Montserrat Medium"/>
              <a:sym typeface="Montserrat Medium"/>
            </a:endParaRPr>
          </a:p>
        </p:txBody>
      </p:sp>
      <p:cxnSp>
        <p:nvCxnSpPr>
          <p:cNvPr id="1132" name="Google Shape;1132;p72"/>
          <p:cNvCxnSpPr>
            <a:endCxn id="1127" idx="3"/>
          </p:cNvCxnSpPr>
          <p:nvPr/>
        </p:nvCxnSpPr>
        <p:spPr>
          <a:xfrm rot="10800000">
            <a:off x="2722050" y="1372125"/>
            <a:ext cx="1318800" cy="571200"/>
          </a:xfrm>
          <a:prstGeom prst="straightConnector1">
            <a:avLst/>
          </a:prstGeom>
          <a:noFill/>
          <a:ln w="19050" cap="flat" cmpd="sng">
            <a:solidFill>
              <a:schemeClr val="dk2"/>
            </a:solidFill>
            <a:prstDash val="solid"/>
            <a:round/>
            <a:headEnd type="none" w="med" len="med"/>
            <a:tailEnd type="triangle" w="med" len="med"/>
          </a:ln>
        </p:spPr>
      </p:cxnSp>
      <p:cxnSp>
        <p:nvCxnSpPr>
          <p:cNvPr id="1133" name="Google Shape;1133;p72"/>
          <p:cNvCxnSpPr>
            <a:endCxn id="1130" idx="1"/>
          </p:cNvCxnSpPr>
          <p:nvPr/>
        </p:nvCxnSpPr>
        <p:spPr>
          <a:xfrm rot="10800000" flipH="1">
            <a:off x="4927450" y="1372125"/>
            <a:ext cx="1269900" cy="679200"/>
          </a:xfrm>
          <a:prstGeom prst="straightConnector1">
            <a:avLst/>
          </a:prstGeom>
          <a:noFill/>
          <a:ln w="19050" cap="flat" cmpd="sng">
            <a:solidFill>
              <a:schemeClr val="dk2"/>
            </a:solidFill>
            <a:prstDash val="solid"/>
            <a:round/>
            <a:headEnd type="none" w="med" len="med"/>
            <a:tailEnd type="triangle" w="med" len="med"/>
          </a:ln>
        </p:spPr>
      </p:cxnSp>
      <p:cxnSp>
        <p:nvCxnSpPr>
          <p:cNvPr id="1134" name="Google Shape;1134;p72"/>
          <p:cNvCxnSpPr>
            <a:endCxn id="1128" idx="3"/>
          </p:cNvCxnSpPr>
          <p:nvPr/>
        </p:nvCxnSpPr>
        <p:spPr>
          <a:xfrm flipH="1">
            <a:off x="2722050" y="2714425"/>
            <a:ext cx="1164600" cy="532800"/>
          </a:xfrm>
          <a:prstGeom prst="straightConnector1">
            <a:avLst/>
          </a:prstGeom>
          <a:noFill/>
          <a:ln w="19050" cap="flat" cmpd="sng">
            <a:solidFill>
              <a:schemeClr val="dk2"/>
            </a:solidFill>
            <a:prstDash val="solid"/>
            <a:round/>
            <a:headEnd type="none" w="med" len="med"/>
            <a:tailEnd type="triangle" w="med" len="med"/>
          </a:ln>
        </p:spPr>
      </p:cxnSp>
      <p:cxnSp>
        <p:nvCxnSpPr>
          <p:cNvPr id="1135" name="Google Shape;1135;p72"/>
          <p:cNvCxnSpPr>
            <a:stCxn id="1126" idx="2"/>
            <a:endCxn id="1129" idx="0"/>
          </p:cNvCxnSpPr>
          <p:nvPr/>
        </p:nvCxnSpPr>
        <p:spPr>
          <a:xfrm>
            <a:off x="4459700" y="3012925"/>
            <a:ext cx="0" cy="1074600"/>
          </a:xfrm>
          <a:prstGeom prst="straightConnector1">
            <a:avLst/>
          </a:prstGeom>
          <a:noFill/>
          <a:ln w="19050" cap="flat" cmpd="sng">
            <a:solidFill>
              <a:schemeClr val="dk2"/>
            </a:solidFill>
            <a:prstDash val="solid"/>
            <a:round/>
            <a:headEnd type="none" w="med" len="med"/>
            <a:tailEnd type="triangle" w="med" len="med"/>
          </a:ln>
        </p:spPr>
      </p:cxnSp>
      <p:cxnSp>
        <p:nvCxnSpPr>
          <p:cNvPr id="1136" name="Google Shape;1136;p72"/>
          <p:cNvCxnSpPr>
            <a:endCxn id="1131" idx="1"/>
          </p:cNvCxnSpPr>
          <p:nvPr/>
        </p:nvCxnSpPr>
        <p:spPr>
          <a:xfrm>
            <a:off x="5004850" y="2668225"/>
            <a:ext cx="1192500" cy="579000"/>
          </a:xfrm>
          <a:prstGeom prst="straightConnector1">
            <a:avLst/>
          </a:prstGeom>
          <a:noFill/>
          <a:ln w="19050" cap="flat" cmpd="sng">
            <a:solidFill>
              <a:schemeClr val="dk2"/>
            </a:solidFill>
            <a:prstDash val="solid"/>
            <a:round/>
            <a:headEnd type="none" w="med" len="med"/>
            <a:tailEnd type="triangle" w="med" len="med"/>
          </a:ln>
        </p:spPr>
      </p:cxnSp>
      <p:sp>
        <p:nvSpPr>
          <p:cNvPr id="1137" name="Google Shape;1137;p72"/>
          <p:cNvSpPr txBox="1"/>
          <p:nvPr/>
        </p:nvSpPr>
        <p:spPr>
          <a:xfrm>
            <a:off x="3757650" y="1328325"/>
            <a:ext cx="1628700" cy="3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tr-TR" sz="1600">
                <a:latin typeface="Barlow Medium"/>
                <a:ea typeface="Barlow Medium"/>
                <a:cs typeface="Barlow Medium"/>
                <a:sym typeface="Barlow Medium"/>
              </a:rPr>
              <a:t>Product Owner</a:t>
            </a:r>
            <a:endParaRPr sz="1600">
              <a:latin typeface="Barlow Medium"/>
              <a:ea typeface="Barlow Medium"/>
              <a:cs typeface="Barlow Medium"/>
              <a:sym typeface="Barlow Medium"/>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28"/>
          <p:cNvSpPr txBox="1">
            <a:spLocks noGrp="1"/>
          </p:cNvSpPr>
          <p:nvPr>
            <p:ph type="ctrTitle"/>
          </p:nvPr>
        </p:nvSpPr>
        <p:spPr>
          <a:xfrm>
            <a:off x="1022775" y="1577998"/>
            <a:ext cx="4676700" cy="1998600"/>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Clr>
                <a:srgbClr val="741B47"/>
              </a:buClr>
              <a:buSzPts val="3600"/>
              <a:buNone/>
            </a:pPr>
            <a:r>
              <a:rPr lang="tr-TR">
                <a:solidFill>
                  <a:srgbClr val="741B47"/>
                </a:solidFill>
                <a:latin typeface="Raleway Medium"/>
                <a:ea typeface="Raleway Medium"/>
                <a:cs typeface="Raleway Medium"/>
                <a:sym typeface="Raleway Medium"/>
              </a:rPr>
              <a:t>Modernizing Project Management</a:t>
            </a:r>
            <a:endParaRPr>
              <a:solidFill>
                <a:srgbClr val="741B47"/>
              </a:solidFill>
              <a:latin typeface="Raleway Medium"/>
              <a:ea typeface="Raleway Medium"/>
              <a:cs typeface="Raleway Medium"/>
              <a:sym typeface="Raleway Medium"/>
            </a:endParaRPr>
          </a:p>
        </p:txBody>
      </p:sp>
      <p:sp>
        <p:nvSpPr>
          <p:cNvPr id="145" name="Google Shape;145;p28"/>
          <p:cNvSpPr txBox="1"/>
          <p:nvPr/>
        </p:nvSpPr>
        <p:spPr>
          <a:xfrm>
            <a:off x="0" y="1866900"/>
            <a:ext cx="609600" cy="1420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tr-TR" sz="3600" b="1" i="0" u="none" strike="noStrike" cap="none">
                <a:solidFill>
                  <a:schemeClr val="lt1"/>
                </a:solidFill>
                <a:latin typeface="Barlow"/>
                <a:ea typeface="Barlow"/>
                <a:cs typeface="Barlow"/>
                <a:sym typeface="Barlow"/>
              </a:rPr>
              <a:t>1</a:t>
            </a:r>
            <a:endParaRPr sz="3600" b="1" i="0" u="none" strike="noStrike" cap="none">
              <a:solidFill>
                <a:schemeClr val="lt1"/>
              </a:solidFill>
              <a:latin typeface="Barlow"/>
              <a:ea typeface="Barlow"/>
              <a:cs typeface="Barlow"/>
              <a:sym typeface="Barlow"/>
            </a:endParaRPr>
          </a:p>
        </p:txBody>
      </p:sp>
      <p:grpSp>
        <p:nvGrpSpPr>
          <p:cNvPr id="146" name="Google Shape;146;p28"/>
          <p:cNvGrpSpPr/>
          <p:nvPr/>
        </p:nvGrpSpPr>
        <p:grpSpPr>
          <a:xfrm>
            <a:off x="5435079" y="912423"/>
            <a:ext cx="3239723" cy="3318665"/>
            <a:chOff x="2270525" y="117216"/>
            <a:chExt cx="4650765" cy="4762722"/>
          </a:xfrm>
        </p:grpSpPr>
        <p:sp>
          <p:nvSpPr>
            <p:cNvPr id="147" name="Google Shape;147;p28"/>
            <p:cNvSpPr/>
            <p:nvPr/>
          </p:nvSpPr>
          <p:spPr>
            <a:xfrm>
              <a:off x="2270525" y="2788917"/>
              <a:ext cx="1367464" cy="791146"/>
            </a:xfrm>
            <a:custGeom>
              <a:avLst/>
              <a:gdLst/>
              <a:ahLst/>
              <a:cxnLst/>
              <a:rect l="l" t="t" r="r" b="b"/>
              <a:pathLst>
                <a:path w="1367464" h="791146" extrusionOk="0">
                  <a:moveTo>
                    <a:pt x="1367464" y="395573"/>
                  </a:moveTo>
                  <a:cubicBezTo>
                    <a:pt x="1367464" y="614042"/>
                    <a:pt x="1061347" y="791146"/>
                    <a:pt x="683732" y="791146"/>
                  </a:cubicBezTo>
                  <a:cubicBezTo>
                    <a:pt x="306117" y="791146"/>
                    <a:pt x="0" y="614042"/>
                    <a:pt x="0" y="395573"/>
                  </a:cubicBezTo>
                  <a:cubicBezTo>
                    <a:pt x="0" y="177104"/>
                    <a:pt x="306117" y="0"/>
                    <a:pt x="683732" y="0"/>
                  </a:cubicBezTo>
                  <a:cubicBezTo>
                    <a:pt x="1061347" y="0"/>
                    <a:pt x="1367464" y="177104"/>
                    <a:pt x="1367464" y="395573"/>
                  </a:cubicBezTo>
                  <a:close/>
                </a:path>
              </a:pathLst>
            </a:custGeom>
            <a:solidFill>
              <a:srgbClr val="D6D8E5">
                <a:alpha val="145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8" name="Google Shape;148;p28"/>
            <p:cNvSpPr/>
            <p:nvPr/>
          </p:nvSpPr>
          <p:spPr>
            <a:xfrm>
              <a:off x="2565006" y="2921600"/>
              <a:ext cx="762723" cy="441198"/>
            </a:xfrm>
            <a:custGeom>
              <a:avLst/>
              <a:gdLst/>
              <a:ahLst/>
              <a:cxnLst/>
              <a:rect l="l" t="t" r="r" b="b"/>
              <a:pathLst>
                <a:path w="762723" h="441198" extrusionOk="0">
                  <a:moveTo>
                    <a:pt x="762723" y="220599"/>
                  </a:moveTo>
                  <a:cubicBezTo>
                    <a:pt x="762723" y="342432"/>
                    <a:pt x="591982" y="441198"/>
                    <a:pt x="381362" y="441198"/>
                  </a:cubicBezTo>
                  <a:cubicBezTo>
                    <a:pt x="170741" y="441198"/>
                    <a:pt x="0" y="342432"/>
                    <a:pt x="0" y="220599"/>
                  </a:cubicBezTo>
                  <a:cubicBezTo>
                    <a:pt x="0" y="98765"/>
                    <a:pt x="170741" y="0"/>
                    <a:pt x="381362" y="0"/>
                  </a:cubicBezTo>
                  <a:cubicBezTo>
                    <a:pt x="591982" y="0"/>
                    <a:pt x="762723" y="98765"/>
                    <a:pt x="762723" y="220599"/>
                  </a:cubicBezTo>
                  <a:close/>
                </a:path>
              </a:pathLst>
            </a:custGeom>
            <a:solidFill>
              <a:srgbClr val="EDEFF9">
                <a:alpha val="49411"/>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9" name="Google Shape;149;p28"/>
            <p:cNvSpPr/>
            <p:nvPr/>
          </p:nvSpPr>
          <p:spPr>
            <a:xfrm>
              <a:off x="2834012" y="3000943"/>
              <a:ext cx="217486" cy="125920"/>
            </a:xfrm>
            <a:custGeom>
              <a:avLst/>
              <a:gdLst/>
              <a:ahLst/>
              <a:cxnLst/>
              <a:rect l="l" t="t" r="r" b="b"/>
              <a:pathLst>
                <a:path w="217486" h="125920" extrusionOk="0">
                  <a:moveTo>
                    <a:pt x="217486" y="62960"/>
                  </a:moveTo>
                  <a:cubicBezTo>
                    <a:pt x="217486" y="97732"/>
                    <a:pt x="168800" y="125920"/>
                    <a:pt x="108743" y="125920"/>
                  </a:cubicBezTo>
                  <a:cubicBezTo>
                    <a:pt x="48686" y="125920"/>
                    <a:pt x="0" y="97732"/>
                    <a:pt x="0" y="62960"/>
                  </a:cubicBezTo>
                  <a:cubicBezTo>
                    <a:pt x="0" y="28188"/>
                    <a:pt x="48686" y="0"/>
                    <a:pt x="108743" y="0"/>
                  </a:cubicBezTo>
                  <a:cubicBezTo>
                    <a:pt x="168800" y="0"/>
                    <a:pt x="217486" y="28188"/>
                    <a:pt x="217486" y="62960"/>
                  </a:cubicBezTo>
                  <a:close/>
                </a:path>
              </a:pathLst>
            </a:custGeom>
            <a:solidFill>
              <a:srgbClr val="EDEFF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0" name="Google Shape;150;p28"/>
            <p:cNvSpPr/>
            <p:nvPr/>
          </p:nvSpPr>
          <p:spPr>
            <a:xfrm>
              <a:off x="2841806" y="2229228"/>
              <a:ext cx="209121" cy="823531"/>
            </a:xfrm>
            <a:custGeom>
              <a:avLst/>
              <a:gdLst/>
              <a:ahLst/>
              <a:cxnLst/>
              <a:rect l="l" t="t" r="r" b="b"/>
              <a:pathLst>
                <a:path w="209121" h="823531" extrusionOk="0">
                  <a:moveTo>
                    <a:pt x="0" y="0"/>
                  </a:moveTo>
                  <a:lnTo>
                    <a:pt x="209121" y="0"/>
                  </a:lnTo>
                  <a:lnTo>
                    <a:pt x="209121" y="823532"/>
                  </a:lnTo>
                  <a:lnTo>
                    <a:pt x="0" y="823532"/>
                  </a:lnTo>
                  <a:close/>
                </a:path>
              </a:pathLst>
            </a:custGeom>
            <a:solidFill>
              <a:srgbClr val="EDEFF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1" name="Google Shape;151;p28"/>
            <p:cNvSpPr/>
            <p:nvPr/>
          </p:nvSpPr>
          <p:spPr>
            <a:xfrm>
              <a:off x="2831826" y="2112223"/>
              <a:ext cx="249895" cy="580777"/>
            </a:xfrm>
            <a:custGeom>
              <a:avLst/>
              <a:gdLst/>
              <a:ahLst/>
              <a:cxnLst/>
              <a:rect l="l" t="t" r="r" b="b"/>
              <a:pathLst>
                <a:path w="249895" h="580777" extrusionOk="0">
                  <a:moveTo>
                    <a:pt x="0" y="107670"/>
                  </a:moveTo>
                  <a:cubicBezTo>
                    <a:pt x="0" y="107670"/>
                    <a:pt x="5703" y="277025"/>
                    <a:pt x="125948" y="580777"/>
                  </a:cubicBezTo>
                  <a:cubicBezTo>
                    <a:pt x="125948" y="580777"/>
                    <a:pt x="237923" y="336175"/>
                    <a:pt x="249520" y="102527"/>
                  </a:cubicBezTo>
                  <a:cubicBezTo>
                    <a:pt x="261117" y="-131122"/>
                    <a:pt x="0" y="107670"/>
                    <a:pt x="0" y="107670"/>
                  </a:cubicBezTo>
                  <a:close/>
                </a:path>
              </a:pathLst>
            </a:custGeom>
            <a:solidFill>
              <a:srgbClr val="FFBC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2" name="Google Shape;152;p28"/>
            <p:cNvSpPr/>
            <p:nvPr/>
          </p:nvSpPr>
          <p:spPr>
            <a:xfrm>
              <a:off x="2373659" y="1582290"/>
              <a:ext cx="397711" cy="625506"/>
            </a:xfrm>
            <a:custGeom>
              <a:avLst/>
              <a:gdLst/>
              <a:ahLst/>
              <a:cxnLst/>
              <a:rect l="l" t="t" r="r" b="b"/>
              <a:pathLst>
                <a:path w="397711" h="625506" extrusionOk="0">
                  <a:moveTo>
                    <a:pt x="311306" y="0"/>
                  </a:moveTo>
                  <a:lnTo>
                    <a:pt x="33079" y="271272"/>
                  </a:lnTo>
                  <a:lnTo>
                    <a:pt x="0" y="625507"/>
                  </a:lnTo>
                  <a:lnTo>
                    <a:pt x="336495" y="456438"/>
                  </a:lnTo>
                  <a:lnTo>
                    <a:pt x="397711" y="24384"/>
                  </a:lnTo>
                  <a:lnTo>
                    <a:pt x="311306"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3" name="Google Shape;153;p28"/>
            <p:cNvSpPr/>
            <p:nvPr/>
          </p:nvSpPr>
          <p:spPr>
            <a:xfrm>
              <a:off x="3144177" y="1582290"/>
              <a:ext cx="397710" cy="625506"/>
            </a:xfrm>
            <a:custGeom>
              <a:avLst/>
              <a:gdLst/>
              <a:ahLst/>
              <a:cxnLst/>
              <a:rect l="l" t="t" r="r" b="b"/>
              <a:pathLst>
                <a:path w="397710" h="625506" extrusionOk="0">
                  <a:moveTo>
                    <a:pt x="86405" y="0"/>
                  </a:moveTo>
                  <a:lnTo>
                    <a:pt x="364537" y="271272"/>
                  </a:lnTo>
                  <a:lnTo>
                    <a:pt x="397711" y="625507"/>
                  </a:lnTo>
                  <a:lnTo>
                    <a:pt x="59980" y="444722"/>
                  </a:lnTo>
                  <a:lnTo>
                    <a:pt x="0" y="24384"/>
                  </a:lnTo>
                  <a:lnTo>
                    <a:pt x="86405"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4" name="Google Shape;154;p28"/>
            <p:cNvSpPr/>
            <p:nvPr/>
          </p:nvSpPr>
          <p:spPr>
            <a:xfrm>
              <a:off x="2815951" y="2102641"/>
              <a:ext cx="276610" cy="160020"/>
            </a:xfrm>
            <a:custGeom>
              <a:avLst/>
              <a:gdLst/>
              <a:ahLst/>
              <a:cxnLst/>
              <a:rect l="l" t="t" r="r" b="b"/>
              <a:pathLst>
                <a:path w="276610" h="160020" extrusionOk="0">
                  <a:moveTo>
                    <a:pt x="276611" y="80010"/>
                  </a:moveTo>
                  <a:cubicBezTo>
                    <a:pt x="276611" y="124198"/>
                    <a:pt x="214689" y="160020"/>
                    <a:pt x="138305" y="160020"/>
                  </a:cubicBezTo>
                  <a:cubicBezTo>
                    <a:pt x="61921" y="160020"/>
                    <a:pt x="0" y="124198"/>
                    <a:pt x="0" y="80010"/>
                  </a:cubicBezTo>
                  <a:cubicBezTo>
                    <a:pt x="0" y="35822"/>
                    <a:pt x="61921" y="0"/>
                    <a:pt x="138305" y="0"/>
                  </a:cubicBezTo>
                  <a:cubicBezTo>
                    <a:pt x="214689" y="0"/>
                    <a:pt x="276611" y="35822"/>
                    <a:pt x="276611" y="80010"/>
                  </a:cubicBezTo>
                  <a:close/>
                </a:path>
              </a:pathLst>
            </a:custGeom>
            <a:solidFill>
              <a:srgbClr val="42495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5" name="Google Shape;155;p28"/>
            <p:cNvSpPr/>
            <p:nvPr/>
          </p:nvSpPr>
          <p:spPr>
            <a:xfrm>
              <a:off x="2744565" y="2030632"/>
              <a:ext cx="418908" cy="74675"/>
            </a:xfrm>
            <a:custGeom>
              <a:avLst/>
              <a:gdLst/>
              <a:ahLst/>
              <a:cxnLst/>
              <a:rect l="l" t="t" r="r" b="b"/>
              <a:pathLst>
                <a:path w="418908" h="74675" extrusionOk="0">
                  <a:moveTo>
                    <a:pt x="0" y="72009"/>
                  </a:moveTo>
                  <a:lnTo>
                    <a:pt x="0" y="0"/>
                  </a:lnTo>
                  <a:lnTo>
                    <a:pt x="418908" y="0"/>
                  </a:lnTo>
                  <a:lnTo>
                    <a:pt x="418908" y="74676"/>
                  </a:lnTo>
                  <a:lnTo>
                    <a:pt x="0" y="72009"/>
                  </a:lnTo>
                  <a:close/>
                </a:path>
              </a:pathLst>
            </a:custGeom>
            <a:solidFill>
              <a:srgbClr val="49494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6" name="Google Shape;156;p28"/>
            <p:cNvSpPr/>
            <p:nvPr/>
          </p:nvSpPr>
          <p:spPr>
            <a:xfrm>
              <a:off x="2744565" y="1981197"/>
              <a:ext cx="419383" cy="242697"/>
            </a:xfrm>
            <a:custGeom>
              <a:avLst/>
              <a:gdLst/>
              <a:ahLst/>
              <a:cxnLst/>
              <a:rect l="l" t="t" r="r" b="b"/>
              <a:pathLst>
                <a:path w="419383" h="242697" extrusionOk="0">
                  <a:moveTo>
                    <a:pt x="419384" y="121348"/>
                  </a:moveTo>
                  <a:cubicBezTo>
                    <a:pt x="419384" y="188367"/>
                    <a:pt x="325501" y="242697"/>
                    <a:pt x="209692" y="242697"/>
                  </a:cubicBezTo>
                  <a:cubicBezTo>
                    <a:pt x="93882" y="242697"/>
                    <a:pt x="0" y="188367"/>
                    <a:pt x="0" y="121348"/>
                  </a:cubicBezTo>
                  <a:cubicBezTo>
                    <a:pt x="0" y="54330"/>
                    <a:pt x="93882" y="0"/>
                    <a:pt x="209692" y="0"/>
                  </a:cubicBezTo>
                  <a:cubicBezTo>
                    <a:pt x="325501" y="0"/>
                    <a:pt x="419384" y="54329"/>
                    <a:pt x="419384" y="12134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7" name="Google Shape;157;p28"/>
            <p:cNvSpPr/>
            <p:nvPr/>
          </p:nvSpPr>
          <p:spPr>
            <a:xfrm>
              <a:off x="2697703" y="1845275"/>
              <a:ext cx="511777" cy="296036"/>
            </a:xfrm>
            <a:custGeom>
              <a:avLst/>
              <a:gdLst/>
              <a:ahLst/>
              <a:cxnLst/>
              <a:rect l="l" t="t" r="r" b="b"/>
              <a:pathLst>
                <a:path w="511777" h="296036" extrusionOk="0">
                  <a:moveTo>
                    <a:pt x="511777" y="148019"/>
                  </a:moveTo>
                  <a:cubicBezTo>
                    <a:pt x="511777" y="229767"/>
                    <a:pt x="397212" y="296037"/>
                    <a:pt x="255889" y="296037"/>
                  </a:cubicBezTo>
                  <a:cubicBezTo>
                    <a:pt x="114565" y="296037"/>
                    <a:pt x="0" y="229767"/>
                    <a:pt x="0" y="148019"/>
                  </a:cubicBezTo>
                  <a:cubicBezTo>
                    <a:pt x="0" y="66270"/>
                    <a:pt x="114565" y="0"/>
                    <a:pt x="255889" y="0"/>
                  </a:cubicBezTo>
                  <a:cubicBezTo>
                    <a:pt x="397212" y="0"/>
                    <a:pt x="511777" y="66270"/>
                    <a:pt x="511777" y="148019"/>
                  </a:cubicBezTo>
                  <a:close/>
                </a:path>
              </a:pathLst>
            </a:custGeom>
            <a:solidFill>
              <a:srgbClr val="EDEFF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8" name="Google Shape;158;p28"/>
            <p:cNvSpPr/>
            <p:nvPr/>
          </p:nvSpPr>
          <p:spPr>
            <a:xfrm>
              <a:off x="2681484" y="530635"/>
              <a:ext cx="548516" cy="1538895"/>
            </a:xfrm>
            <a:custGeom>
              <a:avLst/>
              <a:gdLst/>
              <a:ahLst/>
              <a:cxnLst/>
              <a:rect l="l" t="t" r="r" b="b"/>
              <a:pathLst>
                <a:path w="548516" h="1538895" extrusionOk="0">
                  <a:moveTo>
                    <a:pt x="548433" y="1199007"/>
                  </a:moveTo>
                  <a:lnTo>
                    <a:pt x="548433" y="1199007"/>
                  </a:lnTo>
                  <a:cubicBezTo>
                    <a:pt x="548433" y="1210913"/>
                    <a:pt x="548433" y="1222629"/>
                    <a:pt x="548433" y="1233964"/>
                  </a:cubicBezTo>
                  <a:cubicBezTo>
                    <a:pt x="548433" y="1243489"/>
                    <a:pt x="548433" y="1253014"/>
                    <a:pt x="548433" y="1262539"/>
                  </a:cubicBezTo>
                  <a:cubicBezTo>
                    <a:pt x="548433" y="1275398"/>
                    <a:pt x="547767" y="1287685"/>
                    <a:pt x="547292" y="1299686"/>
                  </a:cubicBezTo>
                  <a:cubicBezTo>
                    <a:pt x="547292" y="1314641"/>
                    <a:pt x="546246" y="1328833"/>
                    <a:pt x="545486" y="1342454"/>
                  </a:cubicBezTo>
                  <a:cubicBezTo>
                    <a:pt x="544725" y="1356074"/>
                    <a:pt x="544060" y="1369409"/>
                    <a:pt x="543109" y="1381697"/>
                  </a:cubicBezTo>
                  <a:cubicBezTo>
                    <a:pt x="539212" y="1435513"/>
                    <a:pt x="539307" y="1475137"/>
                    <a:pt x="532653" y="1490662"/>
                  </a:cubicBezTo>
                  <a:cubicBezTo>
                    <a:pt x="496437" y="1575530"/>
                    <a:pt x="373911" y="1528762"/>
                    <a:pt x="313456" y="1498283"/>
                  </a:cubicBezTo>
                  <a:cubicBezTo>
                    <a:pt x="291118" y="1487043"/>
                    <a:pt x="276384" y="1477804"/>
                    <a:pt x="276384" y="1477804"/>
                  </a:cubicBezTo>
                  <a:lnTo>
                    <a:pt x="270871" y="1477804"/>
                  </a:lnTo>
                  <a:cubicBezTo>
                    <a:pt x="270871" y="1477804"/>
                    <a:pt x="253381" y="1487329"/>
                    <a:pt x="227526" y="1497616"/>
                  </a:cubicBezTo>
                  <a:cubicBezTo>
                    <a:pt x="164124" y="1523333"/>
                    <a:pt x="51104" y="1568958"/>
                    <a:pt x="19735" y="1490377"/>
                  </a:cubicBezTo>
                  <a:cubicBezTo>
                    <a:pt x="14127" y="1476280"/>
                    <a:pt x="8519" y="1429703"/>
                    <a:pt x="5097" y="1380935"/>
                  </a:cubicBezTo>
                  <a:cubicBezTo>
                    <a:pt x="4241" y="1368743"/>
                    <a:pt x="3481" y="1355693"/>
                    <a:pt x="2721" y="1341787"/>
                  </a:cubicBezTo>
                  <a:cubicBezTo>
                    <a:pt x="1960" y="1327880"/>
                    <a:pt x="1580" y="1314069"/>
                    <a:pt x="1010" y="1299115"/>
                  </a:cubicBezTo>
                  <a:cubicBezTo>
                    <a:pt x="1010" y="1287208"/>
                    <a:pt x="344" y="1274921"/>
                    <a:pt x="59" y="1262158"/>
                  </a:cubicBezTo>
                  <a:cubicBezTo>
                    <a:pt x="59" y="1252633"/>
                    <a:pt x="59" y="1243108"/>
                    <a:pt x="59" y="1233583"/>
                  </a:cubicBezTo>
                  <a:lnTo>
                    <a:pt x="59" y="1233583"/>
                  </a:lnTo>
                  <a:lnTo>
                    <a:pt x="59" y="1198626"/>
                  </a:lnTo>
                  <a:lnTo>
                    <a:pt x="59" y="1198626"/>
                  </a:lnTo>
                  <a:cubicBezTo>
                    <a:pt x="-1652" y="866299"/>
                    <a:pt x="33518" y="334899"/>
                    <a:pt x="149676" y="108109"/>
                  </a:cubicBezTo>
                  <a:cubicBezTo>
                    <a:pt x="183230" y="42481"/>
                    <a:pt x="223534" y="2381"/>
                    <a:pt x="271727" y="0"/>
                  </a:cubicBezTo>
                  <a:lnTo>
                    <a:pt x="271727" y="0"/>
                  </a:lnTo>
                  <a:lnTo>
                    <a:pt x="277240" y="0"/>
                  </a:lnTo>
                  <a:lnTo>
                    <a:pt x="277240" y="0"/>
                  </a:lnTo>
                  <a:cubicBezTo>
                    <a:pt x="324768" y="2476"/>
                    <a:pt x="365546" y="42386"/>
                    <a:pt x="399196" y="107728"/>
                  </a:cubicBezTo>
                  <a:cubicBezTo>
                    <a:pt x="513737" y="333661"/>
                    <a:pt x="550524" y="862965"/>
                    <a:pt x="548433" y="1199007"/>
                  </a:cubicBezTo>
                  <a:close/>
                </a:path>
              </a:pathLst>
            </a:custGeom>
            <a:solidFill>
              <a:srgbClr val="EDEFF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9" name="Google Shape;159;p28"/>
            <p:cNvSpPr/>
            <p:nvPr/>
          </p:nvSpPr>
          <p:spPr>
            <a:xfrm>
              <a:off x="2858251" y="1222531"/>
              <a:ext cx="193342" cy="193738"/>
            </a:xfrm>
            <a:custGeom>
              <a:avLst/>
              <a:gdLst/>
              <a:ahLst/>
              <a:cxnLst/>
              <a:rect l="l" t="t" r="r" b="b"/>
              <a:pathLst>
                <a:path w="193342" h="193738" extrusionOk="0">
                  <a:moveTo>
                    <a:pt x="193342" y="96869"/>
                  </a:moveTo>
                  <a:cubicBezTo>
                    <a:pt x="193342" y="150369"/>
                    <a:pt x="150061" y="193739"/>
                    <a:pt x="96671" y="193739"/>
                  </a:cubicBezTo>
                  <a:cubicBezTo>
                    <a:pt x="43281" y="193739"/>
                    <a:pt x="0" y="150369"/>
                    <a:pt x="0" y="96869"/>
                  </a:cubicBezTo>
                  <a:cubicBezTo>
                    <a:pt x="0" y="43370"/>
                    <a:pt x="43281" y="0"/>
                    <a:pt x="96671" y="0"/>
                  </a:cubicBezTo>
                  <a:cubicBezTo>
                    <a:pt x="150061" y="0"/>
                    <a:pt x="193342" y="43370"/>
                    <a:pt x="193342" y="96869"/>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0" name="Google Shape;160;p28"/>
            <p:cNvSpPr/>
            <p:nvPr/>
          </p:nvSpPr>
          <p:spPr>
            <a:xfrm>
              <a:off x="2844088" y="1208338"/>
              <a:ext cx="221668" cy="222122"/>
            </a:xfrm>
            <a:custGeom>
              <a:avLst/>
              <a:gdLst/>
              <a:ahLst/>
              <a:cxnLst/>
              <a:rect l="l" t="t" r="r" b="b"/>
              <a:pathLst>
                <a:path w="221668" h="222122" extrusionOk="0">
                  <a:moveTo>
                    <a:pt x="110834" y="222123"/>
                  </a:moveTo>
                  <a:cubicBezTo>
                    <a:pt x="49623" y="222123"/>
                    <a:pt x="0" y="172402"/>
                    <a:pt x="0" y="111061"/>
                  </a:cubicBezTo>
                  <a:cubicBezTo>
                    <a:pt x="0" y="49720"/>
                    <a:pt x="49623" y="0"/>
                    <a:pt x="110834" y="0"/>
                  </a:cubicBezTo>
                  <a:cubicBezTo>
                    <a:pt x="172046" y="0"/>
                    <a:pt x="221669" y="49720"/>
                    <a:pt x="221669" y="111061"/>
                  </a:cubicBezTo>
                  <a:cubicBezTo>
                    <a:pt x="221617" y="172374"/>
                    <a:pt x="172025" y="222066"/>
                    <a:pt x="110834" y="222123"/>
                  </a:cubicBezTo>
                  <a:close/>
                  <a:moveTo>
                    <a:pt x="110834" y="28384"/>
                  </a:moveTo>
                  <a:cubicBezTo>
                    <a:pt x="65267" y="28327"/>
                    <a:pt x="28284" y="65303"/>
                    <a:pt x="28231" y="110966"/>
                  </a:cubicBezTo>
                  <a:cubicBezTo>
                    <a:pt x="28179" y="156629"/>
                    <a:pt x="65077" y="193681"/>
                    <a:pt x="110644" y="193738"/>
                  </a:cubicBezTo>
                  <a:cubicBezTo>
                    <a:pt x="156212" y="193796"/>
                    <a:pt x="193195" y="156820"/>
                    <a:pt x="193247" y="111157"/>
                  </a:cubicBezTo>
                  <a:cubicBezTo>
                    <a:pt x="193247" y="111128"/>
                    <a:pt x="193247" y="111090"/>
                    <a:pt x="193247" y="111061"/>
                  </a:cubicBezTo>
                  <a:cubicBezTo>
                    <a:pt x="193195" y="65456"/>
                    <a:pt x="156343" y="28489"/>
                    <a:pt x="110834" y="28384"/>
                  </a:cubicBezTo>
                  <a:close/>
                </a:path>
              </a:pathLst>
            </a:custGeom>
            <a:solidFill>
              <a:srgbClr val="616E8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1" name="Google Shape;161;p28"/>
            <p:cNvSpPr/>
            <p:nvPr/>
          </p:nvSpPr>
          <p:spPr>
            <a:xfrm>
              <a:off x="2858251" y="937733"/>
              <a:ext cx="193342" cy="193738"/>
            </a:xfrm>
            <a:custGeom>
              <a:avLst/>
              <a:gdLst/>
              <a:ahLst/>
              <a:cxnLst/>
              <a:rect l="l" t="t" r="r" b="b"/>
              <a:pathLst>
                <a:path w="193342" h="193738" extrusionOk="0">
                  <a:moveTo>
                    <a:pt x="193342" y="96869"/>
                  </a:moveTo>
                  <a:cubicBezTo>
                    <a:pt x="193342" y="150369"/>
                    <a:pt x="150061" y="193738"/>
                    <a:pt x="96671" y="193738"/>
                  </a:cubicBezTo>
                  <a:cubicBezTo>
                    <a:pt x="43281" y="193738"/>
                    <a:pt x="0" y="150369"/>
                    <a:pt x="0" y="96869"/>
                  </a:cubicBezTo>
                  <a:cubicBezTo>
                    <a:pt x="0" y="43370"/>
                    <a:pt x="43281" y="0"/>
                    <a:pt x="96671" y="0"/>
                  </a:cubicBezTo>
                  <a:cubicBezTo>
                    <a:pt x="150061" y="0"/>
                    <a:pt x="193342" y="43370"/>
                    <a:pt x="193342" y="96869"/>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2" name="Google Shape;162;p28"/>
            <p:cNvSpPr/>
            <p:nvPr/>
          </p:nvSpPr>
          <p:spPr>
            <a:xfrm>
              <a:off x="2843898" y="923636"/>
              <a:ext cx="221858" cy="222313"/>
            </a:xfrm>
            <a:custGeom>
              <a:avLst/>
              <a:gdLst/>
              <a:ahLst/>
              <a:cxnLst/>
              <a:rect l="l" t="t" r="r" b="b"/>
              <a:pathLst>
                <a:path w="221858" h="222313" extrusionOk="0">
                  <a:moveTo>
                    <a:pt x="111025" y="222314"/>
                  </a:moveTo>
                  <a:cubicBezTo>
                    <a:pt x="49760" y="222371"/>
                    <a:pt x="52" y="172641"/>
                    <a:pt x="0" y="111252"/>
                  </a:cubicBezTo>
                  <a:cubicBezTo>
                    <a:pt x="-52" y="49861"/>
                    <a:pt x="49570" y="52"/>
                    <a:pt x="110834" y="0"/>
                  </a:cubicBezTo>
                  <a:cubicBezTo>
                    <a:pt x="172062" y="-52"/>
                    <a:pt x="221754" y="49614"/>
                    <a:pt x="221859" y="110966"/>
                  </a:cubicBezTo>
                  <a:cubicBezTo>
                    <a:pt x="221911" y="172374"/>
                    <a:pt x="172305" y="222209"/>
                    <a:pt x="111025" y="222314"/>
                  </a:cubicBezTo>
                  <a:close/>
                  <a:moveTo>
                    <a:pt x="111025" y="28575"/>
                  </a:moveTo>
                  <a:cubicBezTo>
                    <a:pt x="65457" y="28523"/>
                    <a:pt x="28474" y="65496"/>
                    <a:pt x="28422" y="111157"/>
                  </a:cubicBezTo>
                  <a:cubicBezTo>
                    <a:pt x="28369" y="156820"/>
                    <a:pt x="65267" y="193872"/>
                    <a:pt x="110834" y="193929"/>
                  </a:cubicBezTo>
                  <a:cubicBezTo>
                    <a:pt x="156402" y="193986"/>
                    <a:pt x="193385" y="157010"/>
                    <a:pt x="193437" y="111347"/>
                  </a:cubicBezTo>
                  <a:cubicBezTo>
                    <a:pt x="193437" y="111283"/>
                    <a:pt x="193437" y="111221"/>
                    <a:pt x="193437" y="111157"/>
                  </a:cubicBezTo>
                  <a:cubicBezTo>
                    <a:pt x="193490" y="65496"/>
                    <a:pt x="156592" y="28437"/>
                    <a:pt x="111025" y="28385"/>
                  </a:cubicBezTo>
                  <a:close/>
                </a:path>
              </a:pathLst>
            </a:custGeom>
            <a:solidFill>
              <a:srgbClr val="616E8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3" name="Google Shape;163;p28"/>
            <p:cNvSpPr/>
            <p:nvPr/>
          </p:nvSpPr>
          <p:spPr>
            <a:xfrm>
              <a:off x="2680593" y="1921189"/>
              <a:ext cx="549324" cy="167997"/>
            </a:xfrm>
            <a:custGeom>
              <a:avLst/>
              <a:gdLst/>
              <a:ahLst/>
              <a:cxnLst/>
              <a:rect l="l" t="t" r="r" b="b"/>
              <a:pathLst>
                <a:path w="549324" h="167997" extrusionOk="0">
                  <a:moveTo>
                    <a:pt x="549324" y="0"/>
                  </a:moveTo>
                  <a:cubicBezTo>
                    <a:pt x="549324" y="11906"/>
                    <a:pt x="549324" y="23622"/>
                    <a:pt x="549324" y="35052"/>
                  </a:cubicBezTo>
                  <a:cubicBezTo>
                    <a:pt x="539819" y="66484"/>
                    <a:pt x="513964" y="96583"/>
                    <a:pt x="471949" y="120777"/>
                  </a:cubicBezTo>
                  <a:cubicBezTo>
                    <a:pt x="363016" y="183737"/>
                    <a:pt x="186784" y="183737"/>
                    <a:pt x="77375" y="120777"/>
                  </a:cubicBezTo>
                  <a:cubicBezTo>
                    <a:pt x="35361" y="96393"/>
                    <a:pt x="9601" y="66199"/>
                    <a:pt x="0" y="35052"/>
                  </a:cubicBezTo>
                  <a:lnTo>
                    <a:pt x="0" y="35052"/>
                  </a:lnTo>
                  <a:lnTo>
                    <a:pt x="0" y="95"/>
                  </a:lnTo>
                  <a:cubicBezTo>
                    <a:pt x="9506" y="32099"/>
                    <a:pt x="35170" y="62579"/>
                    <a:pt x="77755" y="87249"/>
                  </a:cubicBezTo>
                  <a:cubicBezTo>
                    <a:pt x="186784" y="150209"/>
                    <a:pt x="363396" y="150209"/>
                    <a:pt x="472329" y="87249"/>
                  </a:cubicBezTo>
                  <a:cubicBezTo>
                    <a:pt x="514059" y="62293"/>
                    <a:pt x="540484" y="31909"/>
                    <a:pt x="549324"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4" name="Google Shape;164;p28"/>
            <p:cNvSpPr/>
            <p:nvPr/>
          </p:nvSpPr>
          <p:spPr>
            <a:xfrm>
              <a:off x="2680308" y="1976244"/>
              <a:ext cx="548753" cy="165782"/>
            </a:xfrm>
            <a:custGeom>
              <a:avLst/>
              <a:gdLst/>
              <a:ahLst/>
              <a:cxnLst/>
              <a:rect l="l" t="t" r="r" b="b"/>
              <a:pathLst>
                <a:path w="548753" h="165782" extrusionOk="0">
                  <a:moveTo>
                    <a:pt x="548754" y="381"/>
                  </a:moveTo>
                  <a:cubicBezTo>
                    <a:pt x="548754" y="13145"/>
                    <a:pt x="548088" y="25527"/>
                    <a:pt x="547613" y="37433"/>
                  </a:cubicBezTo>
                  <a:cubicBezTo>
                    <a:pt x="536967" y="67151"/>
                    <a:pt x="511682" y="95441"/>
                    <a:pt x="471569" y="118491"/>
                  </a:cubicBezTo>
                  <a:cubicBezTo>
                    <a:pt x="362636" y="181546"/>
                    <a:pt x="186403" y="181546"/>
                    <a:pt x="76995" y="118491"/>
                  </a:cubicBezTo>
                  <a:cubicBezTo>
                    <a:pt x="36976" y="95250"/>
                    <a:pt x="11692" y="66770"/>
                    <a:pt x="951" y="36862"/>
                  </a:cubicBezTo>
                  <a:cubicBezTo>
                    <a:pt x="951" y="24955"/>
                    <a:pt x="285" y="12668"/>
                    <a:pt x="0" y="0"/>
                  </a:cubicBezTo>
                  <a:cubicBezTo>
                    <a:pt x="9506" y="31051"/>
                    <a:pt x="35456" y="60579"/>
                    <a:pt x="76900" y="84582"/>
                  </a:cubicBezTo>
                  <a:cubicBezTo>
                    <a:pt x="185928" y="147638"/>
                    <a:pt x="362541" y="147638"/>
                    <a:pt x="471474" y="84582"/>
                  </a:cubicBezTo>
                  <a:cubicBezTo>
                    <a:pt x="513108" y="60674"/>
                    <a:pt x="538773" y="31242"/>
                    <a:pt x="548754" y="38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5" name="Google Shape;165;p28"/>
            <p:cNvSpPr/>
            <p:nvPr/>
          </p:nvSpPr>
          <p:spPr>
            <a:xfrm>
              <a:off x="2683349" y="1877470"/>
              <a:ext cx="542765" cy="158087"/>
            </a:xfrm>
            <a:custGeom>
              <a:avLst/>
              <a:gdLst/>
              <a:ahLst/>
              <a:cxnLst/>
              <a:rect l="l" t="t" r="r" b="b"/>
              <a:pathLst>
                <a:path w="542765" h="158087" extrusionOk="0">
                  <a:moveTo>
                    <a:pt x="542765" y="762"/>
                  </a:moveTo>
                  <a:cubicBezTo>
                    <a:pt x="531264" y="28670"/>
                    <a:pt x="506549" y="55245"/>
                    <a:pt x="468812" y="76962"/>
                  </a:cubicBezTo>
                  <a:cubicBezTo>
                    <a:pt x="359879" y="139922"/>
                    <a:pt x="183647" y="139922"/>
                    <a:pt x="74238" y="76962"/>
                  </a:cubicBezTo>
                  <a:cubicBezTo>
                    <a:pt x="36216" y="54864"/>
                    <a:pt x="11502" y="28194"/>
                    <a:pt x="0" y="0"/>
                  </a:cubicBezTo>
                  <a:cubicBezTo>
                    <a:pt x="760" y="13906"/>
                    <a:pt x="1521" y="26956"/>
                    <a:pt x="2376" y="39148"/>
                  </a:cubicBezTo>
                  <a:cubicBezTo>
                    <a:pt x="14639" y="65437"/>
                    <a:pt x="38592" y="90202"/>
                    <a:pt x="74238" y="110871"/>
                  </a:cubicBezTo>
                  <a:cubicBezTo>
                    <a:pt x="120732" y="136255"/>
                    <a:pt x="172028" y="151571"/>
                    <a:pt x="224806" y="155829"/>
                  </a:cubicBezTo>
                  <a:cubicBezTo>
                    <a:pt x="253246" y="158601"/>
                    <a:pt x="281876" y="158820"/>
                    <a:pt x="310355" y="156496"/>
                  </a:cubicBezTo>
                  <a:cubicBezTo>
                    <a:pt x="365732" y="152991"/>
                    <a:pt x="419677" y="137417"/>
                    <a:pt x="468432" y="110871"/>
                  </a:cubicBezTo>
                  <a:cubicBezTo>
                    <a:pt x="503793" y="90392"/>
                    <a:pt x="527652" y="65913"/>
                    <a:pt x="540009" y="3991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6" name="Google Shape;166;p28"/>
            <p:cNvSpPr/>
            <p:nvPr/>
          </p:nvSpPr>
          <p:spPr>
            <a:xfrm>
              <a:off x="2829449" y="530444"/>
              <a:ext cx="249519" cy="126863"/>
            </a:xfrm>
            <a:custGeom>
              <a:avLst/>
              <a:gdLst/>
              <a:ahLst/>
              <a:cxnLst/>
              <a:rect l="l" t="t" r="r" b="b"/>
              <a:pathLst>
                <a:path w="249519" h="126863" extrusionOk="0">
                  <a:moveTo>
                    <a:pt x="249520" y="108109"/>
                  </a:moveTo>
                  <a:cubicBezTo>
                    <a:pt x="168218" y="133115"/>
                    <a:pt x="81302" y="133115"/>
                    <a:pt x="0" y="108109"/>
                  </a:cubicBezTo>
                  <a:cubicBezTo>
                    <a:pt x="33555" y="42481"/>
                    <a:pt x="73858" y="2381"/>
                    <a:pt x="122051" y="0"/>
                  </a:cubicBezTo>
                  <a:lnTo>
                    <a:pt x="122051" y="0"/>
                  </a:lnTo>
                  <a:lnTo>
                    <a:pt x="127564" y="0"/>
                  </a:lnTo>
                  <a:lnTo>
                    <a:pt x="127564" y="0"/>
                  </a:lnTo>
                  <a:cubicBezTo>
                    <a:pt x="175567" y="2857"/>
                    <a:pt x="215870" y="42767"/>
                    <a:pt x="249520" y="10810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7" name="Google Shape;167;p28"/>
            <p:cNvSpPr/>
            <p:nvPr/>
          </p:nvSpPr>
          <p:spPr>
            <a:xfrm>
              <a:off x="2934010" y="1583052"/>
              <a:ext cx="47432" cy="623982"/>
            </a:xfrm>
            <a:custGeom>
              <a:avLst/>
              <a:gdLst/>
              <a:ahLst/>
              <a:cxnLst/>
              <a:rect l="l" t="t" r="r" b="b"/>
              <a:pathLst>
                <a:path w="47432" h="623982" extrusionOk="0">
                  <a:moveTo>
                    <a:pt x="0" y="0"/>
                  </a:moveTo>
                  <a:lnTo>
                    <a:pt x="47433" y="0"/>
                  </a:lnTo>
                  <a:lnTo>
                    <a:pt x="47433" y="623983"/>
                  </a:lnTo>
                  <a:lnTo>
                    <a:pt x="0" y="623983"/>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168" name="Google Shape;168;p28"/>
            <p:cNvGrpSpPr/>
            <p:nvPr/>
          </p:nvGrpSpPr>
          <p:grpSpPr>
            <a:xfrm>
              <a:off x="4031993" y="117216"/>
              <a:ext cx="2889297" cy="3901793"/>
              <a:chOff x="5533368" y="1047716"/>
              <a:chExt cx="2889297" cy="3901793"/>
            </a:xfrm>
          </p:grpSpPr>
          <p:sp>
            <p:nvSpPr>
              <p:cNvPr id="169" name="Google Shape;169;p28"/>
              <p:cNvSpPr/>
              <p:nvPr/>
            </p:nvSpPr>
            <p:spPr>
              <a:xfrm>
                <a:off x="6153722" y="4072604"/>
                <a:ext cx="1090544" cy="630910"/>
              </a:xfrm>
              <a:custGeom>
                <a:avLst/>
                <a:gdLst/>
                <a:ahLst/>
                <a:cxnLst/>
                <a:rect l="l" t="t" r="r" b="b"/>
                <a:pathLst>
                  <a:path w="1090544" h="630910" extrusionOk="0">
                    <a:moveTo>
                      <a:pt x="578197" y="615410"/>
                    </a:moveTo>
                    <a:lnTo>
                      <a:pt x="26877" y="296418"/>
                    </a:lnTo>
                    <a:cubicBezTo>
                      <a:pt x="-12951" y="273367"/>
                      <a:pt x="-7913" y="233172"/>
                      <a:pt x="37998" y="206597"/>
                    </a:cubicBezTo>
                    <a:lnTo>
                      <a:pt x="395216" y="0"/>
                    </a:lnTo>
                    <a:lnTo>
                      <a:pt x="1090545" y="402241"/>
                    </a:lnTo>
                    <a:lnTo>
                      <a:pt x="733327" y="608933"/>
                    </a:lnTo>
                    <a:cubicBezTo>
                      <a:pt x="687320" y="635508"/>
                      <a:pt x="617930" y="638365"/>
                      <a:pt x="578197" y="615410"/>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0" name="Google Shape;170;p28"/>
              <p:cNvSpPr/>
              <p:nvPr/>
            </p:nvSpPr>
            <p:spPr>
              <a:xfrm>
                <a:off x="6193969" y="4048886"/>
                <a:ext cx="1090601" cy="630901"/>
              </a:xfrm>
              <a:custGeom>
                <a:avLst/>
                <a:gdLst/>
                <a:ahLst/>
                <a:cxnLst/>
                <a:rect l="l" t="t" r="r" b="b"/>
                <a:pathLst>
                  <a:path w="1090601" h="630901" extrusionOk="0">
                    <a:moveTo>
                      <a:pt x="578158" y="615410"/>
                    </a:moveTo>
                    <a:lnTo>
                      <a:pt x="26838" y="296323"/>
                    </a:lnTo>
                    <a:cubicBezTo>
                      <a:pt x="-12895" y="273368"/>
                      <a:pt x="-7952" y="233172"/>
                      <a:pt x="37960" y="206597"/>
                    </a:cubicBezTo>
                    <a:lnTo>
                      <a:pt x="395272" y="0"/>
                    </a:lnTo>
                    <a:lnTo>
                      <a:pt x="1090601" y="402241"/>
                    </a:lnTo>
                    <a:lnTo>
                      <a:pt x="733764" y="608838"/>
                    </a:lnTo>
                    <a:cubicBezTo>
                      <a:pt x="687377" y="635508"/>
                      <a:pt x="617891" y="638366"/>
                      <a:pt x="578158" y="61541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1" name="Google Shape;171;p28"/>
              <p:cNvSpPr/>
              <p:nvPr/>
            </p:nvSpPr>
            <p:spPr>
              <a:xfrm>
                <a:off x="7252346" y="4430077"/>
                <a:ext cx="32128" cy="21050"/>
              </a:xfrm>
              <a:custGeom>
                <a:avLst/>
                <a:gdLst/>
                <a:ahLst/>
                <a:cxnLst/>
                <a:rect l="l" t="t" r="r" b="b"/>
                <a:pathLst>
                  <a:path w="32128" h="21050" extrusionOk="0">
                    <a:moveTo>
                      <a:pt x="32129" y="21050"/>
                    </a:moveTo>
                    <a:lnTo>
                      <a:pt x="32129" y="0"/>
                    </a:lnTo>
                    <a:lnTo>
                      <a:pt x="0" y="18574"/>
                    </a:lnTo>
                    <a:lnTo>
                      <a:pt x="32129" y="21050"/>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2" name="Google Shape;172;p28"/>
              <p:cNvSpPr/>
              <p:nvPr/>
            </p:nvSpPr>
            <p:spPr>
              <a:xfrm>
                <a:off x="6193906" y="4285773"/>
                <a:ext cx="32984" cy="21431"/>
              </a:xfrm>
              <a:custGeom>
                <a:avLst/>
                <a:gdLst/>
                <a:ahLst/>
                <a:cxnLst/>
                <a:rect l="l" t="t" r="r" b="b"/>
                <a:pathLst>
                  <a:path w="32984" h="21431" extrusionOk="0">
                    <a:moveTo>
                      <a:pt x="0" y="21431"/>
                    </a:moveTo>
                    <a:lnTo>
                      <a:pt x="0" y="0"/>
                    </a:lnTo>
                    <a:lnTo>
                      <a:pt x="32984" y="13716"/>
                    </a:lnTo>
                    <a:lnTo>
                      <a:pt x="0" y="21431"/>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3" name="Google Shape;173;p28"/>
              <p:cNvSpPr/>
              <p:nvPr/>
            </p:nvSpPr>
            <p:spPr>
              <a:xfrm>
                <a:off x="6193969" y="4027741"/>
                <a:ext cx="1090601" cy="630949"/>
              </a:xfrm>
              <a:custGeom>
                <a:avLst/>
                <a:gdLst/>
                <a:ahLst/>
                <a:cxnLst/>
                <a:rect l="l" t="t" r="r" b="b"/>
                <a:pathLst>
                  <a:path w="1090601" h="630949" extrusionOk="0">
                    <a:moveTo>
                      <a:pt x="578158" y="615410"/>
                    </a:moveTo>
                    <a:lnTo>
                      <a:pt x="26838" y="296418"/>
                    </a:lnTo>
                    <a:cubicBezTo>
                      <a:pt x="-12895" y="273368"/>
                      <a:pt x="-7952" y="233267"/>
                      <a:pt x="37960" y="206693"/>
                    </a:cubicBezTo>
                    <a:lnTo>
                      <a:pt x="395272" y="0"/>
                    </a:lnTo>
                    <a:lnTo>
                      <a:pt x="1090601" y="402336"/>
                    </a:lnTo>
                    <a:lnTo>
                      <a:pt x="733764" y="608934"/>
                    </a:lnTo>
                    <a:cubicBezTo>
                      <a:pt x="687377" y="635508"/>
                      <a:pt x="617891" y="638461"/>
                      <a:pt x="578158" y="615410"/>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4" name="Google Shape;174;p28"/>
              <p:cNvSpPr/>
              <p:nvPr/>
            </p:nvSpPr>
            <p:spPr>
              <a:xfrm>
                <a:off x="6504927" y="3742563"/>
                <a:ext cx="779547" cy="687514"/>
              </a:xfrm>
              <a:custGeom>
                <a:avLst/>
                <a:gdLst/>
                <a:ahLst/>
                <a:cxnLst/>
                <a:rect l="l" t="t" r="r" b="b"/>
                <a:pathLst>
                  <a:path w="779547" h="687514" extrusionOk="0">
                    <a:moveTo>
                      <a:pt x="86025" y="286131"/>
                    </a:moveTo>
                    <a:lnTo>
                      <a:pt x="0" y="0"/>
                    </a:lnTo>
                    <a:lnTo>
                      <a:pt x="702933" y="404050"/>
                    </a:lnTo>
                    <a:lnTo>
                      <a:pt x="779548" y="687514"/>
                    </a:lnTo>
                    <a:lnTo>
                      <a:pt x="86025" y="286131"/>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5" name="Google Shape;175;p28"/>
              <p:cNvSpPr/>
              <p:nvPr/>
            </p:nvSpPr>
            <p:spPr>
              <a:xfrm>
                <a:off x="7254152" y="4405788"/>
                <a:ext cx="30322" cy="36004"/>
              </a:xfrm>
              <a:custGeom>
                <a:avLst/>
                <a:gdLst/>
                <a:ahLst/>
                <a:cxnLst/>
                <a:rect l="l" t="t" r="r" b="b"/>
                <a:pathLst>
                  <a:path w="30322" h="36004" extrusionOk="0">
                    <a:moveTo>
                      <a:pt x="9981" y="36004"/>
                    </a:moveTo>
                    <a:lnTo>
                      <a:pt x="30323" y="24289"/>
                    </a:lnTo>
                    <a:lnTo>
                      <a:pt x="0" y="0"/>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6" name="Google Shape;176;p28"/>
              <p:cNvSpPr/>
              <p:nvPr/>
            </p:nvSpPr>
            <p:spPr>
              <a:xfrm>
                <a:off x="6482779" y="3753326"/>
                <a:ext cx="781258" cy="688466"/>
              </a:xfrm>
              <a:custGeom>
                <a:avLst/>
                <a:gdLst/>
                <a:ahLst/>
                <a:cxnLst/>
                <a:rect l="l" t="t" r="r" b="b"/>
                <a:pathLst>
                  <a:path w="781258" h="688466" extrusionOk="0">
                    <a:moveTo>
                      <a:pt x="86025" y="286131"/>
                    </a:moveTo>
                    <a:lnTo>
                      <a:pt x="0" y="0"/>
                    </a:lnTo>
                    <a:lnTo>
                      <a:pt x="702933" y="404051"/>
                    </a:lnTo>
                    <a:lnTo>
                      <a:pt x="781259" y="688467"/>
                    </a:lnTo>
                    <a:lnTo>
                      <a:pt x="86025" y="286131"/>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7" name="Google Shape;177;p28"/>
              <p:cNvSpPr/>
              <p:nvPr/>
            </p:nvSpPr>
            <p:spPr>
              <a:xfrm>
                <a:off x="5563120" y="1047716"/>
                <a:ext cx="2859545" cy="3884751"/>
              </a:xfrm>
              <a:custGeom>
                <a:avLst/>
                <a:gdLst/>
                <a:ahLst/>
                <a:cxnLst/>
                <a:rect l="l" t="t" r="r" b="b"/>
                <a:pathLst>
                  <a:path w="2859545" h="3884751" extrusionOk="0">
                    <a:moveTo>
                      <a:pt x="2790441" y="3876709"/>
                    </a:moveTo>
                    <a:lnTo>
                      <a:pt x="69105" y="2302131"/>
                    </a:lnTo>
                    <a:cubicBezTo>
                      <a:pt x="31083" y="2280033"/>
                      <a:pt x="0" y="2220787"/>
                      <a:pt x="0" y="2169829"/>
                    </a:cubicBezTo>
                    <a:lnTo>
                      <a:pt x="0" y="60708"/>
                    </a:lnTo>
                    <a:cubicBezTo>
                      <a:pt x="0" y="9654"/>
                      <a:pt x="30988" y="-13778"/>
                      <a:pt x="69105" y="8320"/>
                    </a:cubicBezTo>
                    <a:lnTo>
                      <a:pt x="2790441" y="1582517"/>
                    </a:lnTo>
                    <a:cubicBezTo>
                      <a:pt x="2828463" y="1604615"/>
                      <a:pt x="2859546" y="1663861"/>
                      <a:pt x="2859546" y="1714819"/>
                    </a:cubicBezTo>
                    <a:lnTo>
                      <a:pt x="2859546" y="3823940"/>
                    </a:lnTo>
                    <a:cubicBezTo>
                      <a:pt x="2859261" y="3874899"/>
                      <a:pt x="2828463" y="3898330"/>
                      <a:pt x="2790441" y="3876709"/>
                    </a:cubicBezTo>
                    <a:close/>
                  </a:path>
                </a:pathLst>
              </a:custGeom>
              <a:solidFill>
                <a:srgbClr val="C4C7D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8" name="Google Shape;178;p28"/>
              <p:cNvSpPr/>
              <p:nvPr/>
            </p:nvSpPr>
            <p:spPr>
              <a:xfrm>
                <a:off x="8367249" y="4838795"/>
                <a:ext cx="30132" cy="106965"/>
              </a:xfrm>
              <a:custGeom>
                <a:avLst/>
                <a:gdLst/>
                <a:ahLst/>
                <a:cxnLst/>
                <a:rect l="l" t="t" r="r" b="b"/>
                <a:pathLst>
                  <a:path w="30132" h="106965" extrusionOk="0">
                    <a:moveTo>
                      <a:pt x="0" y="106966"/>
                    </a:moveTo>
                    <a:lnTo>
                      <a:pt x="30132" y="89535"/>
                    </a:lnTo>
                    <a:lnTo>
                      <a:pt x="17110" y="0"/>
                    </a:lnTo>
                    <a:lnTo>
                      <a:pt x="0" y="106966"/>
                    </a:lnTo>
                    <a:close/>
                  </a:path>
                </a:pathLst>
              </a:custGeom>
              <a:solidFill>
                <a:srgbClr val="C4C7D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9" name="Google Shape;179;p28"/>
              <p:cNvSpPr/>
              <p:nvPr/>
            </p:nvSpPr>
            <p:spPr>
              <a:xfrm>
                <a:off x="5558272" y="1051845"/>
                <a:ext cx="72337" cy="31155"/>
              </a:xfrm>
              <a:custGeom>
                <a:avLst/>
                <a:gdLst/>
                <a:ahLst/>
                <a:cxnLst/>
                <a:rect l="l" t="t" r="r" b="b"/>
                <a:pathLst>
                  <a:path w="72337" h="31155" extrusionOk="0">
                    <a:moveTo>
                      <a:pt x="0" y="17240"/>
                    </a:moveTo>
                    <a:lnTo>
                      <a:pt x="29657" y="0"/>
                    </a:lnTo>
                    <a:lnTo>
                      <a:pt x="72337" y="24479"/>
                    </a:lnTo>
                    <a:cubicBezTo>
                      <a:pt x="72337" y="24479"/>
                      <a:pt x="26901" y="31433"/>
                      <a:pt x="25760" y="31147"/>
                    </a:cubicBezTo>
                    <a:cubicBezTo>
                      <a:pt x="24619" y="30861"/>
                      <a:pt x="0" y="17240"/>
                      <a:pt x="0" y="1724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0" name="Google Shape;180;p28"/>
              <p:cNvSpPr/>
              <p:nvPr/>
            </p:nvSpPr>
            <p:spPr>
              <a:xfrm>
                <a:off x="5538216" y="1062192"/>
                <a:ext cx="2859165" cy="3884558"/>
              </a:xfrm>
              <a:custGeom>
                <a:avLst/>
                <a:gdLst/>
                <a:ahLst/>
                <a:cxnLst/>
                <a:rect l="l" t="t" r="r" b="b"/>
                <a:pathLst>
                  <a:path w="2859165" h="3884558" extrusionOk="0">
                    <a:moveTo>
                      <a:pt x="2790061" y="3876234"/>
                    </a:moveTo>
                    <a:lnTo>
                      <a:pt x="69105" y="2302037"/>
                    </a:lnTo>
                    <a:cubicBezTo>
                      <a:pt x="31083" y="2279939"/>
                      <a:pt x="0" y="2220789"/>
                      <a:pt x="0" y="2169735"/>
                    </a:cubicBezTo>
                    <a:lnTo>
                      <a:pt x="0" y="60614"/>
                    </a:lnTo>
                    <a:cubicBezTo>
                      <a:pt x="0" y="9655"/>
                      <a:pt x="30893" y="-13776"/>
                      <a:pt x="69105" y="8322"/>
                    </a:cubicBezTo>
                    <a:lnTo>
                      <a:pt x="2790061" y="1582519"/>
                    </a:lnTo>
                    <a:cubicBezTo>
                      <a:pt x="2828083" y="1604617"/>
                      <a:pt x="2859166" y="1663862"/>
                      <a:pt x="2859166" y="1714821"/>
                    </a:cubicBezTo>
                    <a:lnTo>
                      <a:pt x="2859166" y="3824132"/>
                    </a:lnTo>
                    <a:cubicBezTo>
                      <a:pt x="2859166" y="3874900"/>
                      <a:pt x="2828273" y="3898332"/>
                      <a:pt x="2790061" y="3876234"/>
                    </a:cubicBezTo>
                    <a:close/>
                  </a:path>
                </a:pathLst>
              </a:custGeom>
              <a:solidFill>
                <a:srgbClr val="E4E7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1" name="Google Shape;181;p28"/>
              <p:cNvSpPr/>
              <p:nvPr/>
            </p:nvSpPr>
            <p:spPr>
              <a:xfrm>
                <a:off x="5533368" y="1064955"/>
                <a:ext cx="2859260" cy="3884554"/>
              </a:xfrm>
              <a:custGeom>
                <a:avLst/>
                <a:gdLst/>
                <a:ahLst/>
                <a:cxnLst/>
                <a:rect l="l" t="t" r="r" b="b"/>
                <a:pathLst>
                  <a:path w="2859260" h="3884554" extrusionOk="0">
                    <a:moveTo>
                      <a:pt x="2790156" y="3876234"/>
                    </a:moveTo>
                    <a:lnTo>
                      <a:pt x="69105" y="2302037"/>
                    </a:lnTo>
                    <a:cubicBezTo>
                      <a:pt x="31083" y="2279939"/>
                      <a:pt x="0" y="2220694"/>
                      <a:pt x="0" y="2169735"/>
                    </a:cubicBezTo>
                    <a:lnTo>
                      <a:pt x="0" y="60614"/>
                    </a:lnTo>
                    <a:cubicBezTo>
                      <a:pt x="0" y="9655"/>
                      <a:pt x="30988" y="-13776"/>
                      <a:pt x="69105" y="8322"/>
                    </a:cubicBezTo>
                    <a:lnTo>
                      <a:pt x="2790156" y="1582995"/>
                    </a:lnTo>
                    <a:cubicBezTo>
                      <a:pt x="2828178" y="1604998"/>
                      <a:pt x="2859261" y="1664243"/>
                      <a:pt x="2859261" y="1715297"/>
                    </a:cubicBezTo>
                    <a:lnTo>
                      <a:pt x="2859261" y="3823847"/>
                    </a:lnTo>
                    <a:cubicBezTo>
                      <a:pt x="2859261" y="3874900"/>
                      <a:pt x="2828273" y="3898332"/>
                      <a:pt x="2790156" y="3876234"/>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2" name="Google Shape;182;p28"/>
              <p:cNvSpPr/>
              <p:nvPr/>
            </p:nvSpPr>
            <p:spPr>
              <a:xfrm>
                <a:off x="5568443" y="1110406"/>
                <a:ext cx="2788159" cy="3702480"/>
              </a:xfrm>
              <a:custGeom>
                <a:avLst/>
                <a:gdLst/>
                <a:ahLst/>
                <a:cxnLst/>
                <a:rect l="l" t="t" r="r" b="b"/>
                <a:pathLst>
                  <a:path w="2788159" h="3702480" extrusionOk="0">
                    <a:moveTo>
                      <a:pt x="2786734" y="3702481"/>
                    </a:moveTo>
                    <a:lnTo>
                      <a:pt x="0" y="2089993"/>
                    </a:lnTo>
                    <a:lnTo>
                      <a:pt x="951" y="23640"/>
                    </a:lnTo>
                    <a:cubicBezTo>
                      <a:pt x="951" y="2494"/>
                      <a:pt x="15779" y="-6078"/>
                      <a:pt x="34030" y="4590"/>
                    </a:cubicBezTo>
                    <a:lnTo>
                      <a:pt x="2755080" y="1578691"/>
                    </a:lnTo>
                    <a:cubicBezTo>
                      <a:pt x="2774529" y="1591407"/>
                      <a:pt x="2786800" y="1612610"/>
                      <a:pt x="2788160" y="1635841"/>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3" name="Google Shape;183;p28"/>
              <p:cNvSpPr/>
              <p:nvPr/>
            </p:nvSpPr>
            <p:spPr>
              <a:xfrm>
                <a:off x="5762166" y="1403396"/>
                <a:ext cx="919754" cy="618313"/>
              </a:xfrm>
              <a:custGeom>
                <a:avLst/>
                <a:gdLst/>
                <a:ahLst/>
                <a:cxnLst/>
                <a:rect l="l" t="t" r="r" b="b"/>
                <a:pathLst>
                  <a:path w="919754" h="618313" extrusionOk="0">
                    <a:moveTo>
                      <a:pt x="906256" y="616665"/>
                    </a:moveTo>
                    <a:lnTo>
                      <a:pt x="13498" y="100220"/>
                    </a:lnTo>
                    <a:cubicBezTo>
                      <a:pt x="5142" y="94185"/>
                      <a:pt x="133" y="84538"/>
                      <a:pt x="0" y="74217"/>
                    </a:cubicBezTo>
                    <a:lnTo>
                      <a:pt x="0" y="11828"/>
                    </a:lnTo>
                    <a:cubicBezTo>
                      <a:pt x="0" y="2303"/>
                      <a:pt x="5988" y="-2745"/>
                      <a:pt x="13498" y="1541"/>
                    </a:cubicBezTo>
                    <a:lnTo>
                      <a:pt x="906256" y="517986"/>
                    </a:lnTo>
                    <a:cubicBezTo>
                      <a:pt x="914574" y="524052"/>
                      <a:pt x="919574" y="533680"/>
                      <a:pt x="919754" y="543990"/>
                    </a:cubicBezTo>
                    <a:lnTo>
                      <a:pt x="919754" y="606378"/>
                    </a:lnTo>
                    <a:cubicBezTo>
                      <a:pt x="919754" y="616380"/>
                      <a:pt x="913671" y="621047"/>
                      <a:pt x="906256" y="616665"/>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4" name="Google Shape;184;p28"/>
              <p:cNvSpPr/>
              <p:nvPr/>
            </p:nvSpPr>
            <p:spPr>
              <a:xfrm>
                <a:off x="5766158" y="1584712"/>
                <a:ext cx="686298" cy="451951"/>
              </a:xfrm>
              <a:custGeom>
                <a:avLst/>
                <a:gdLst/>
                <a:ahLst/>
                <a:cxnLst/>
                <a:rect l="l" t="t" r="r" b="b"/>
                <a:pathLst>
                  <a:path w="686298" h="451951" extrusionOk="0">
                    <a:moveTo>
                      <a:pt x="672991" y="450304"/>
                    </a:moveTo>
                    <a:lnTo>
                      <a:pt x="13593" y="68827"/>
                    </a:lnTo>
                    <a:cubicBezTo>
                      <a:pt x="5199" y="62853"/>
                      <a:pt x="152" y="53231"/>
                      <a:pt x="0" y="42919"/>
                    </a:cubicBezTo>
                    <a:lnTo>
                      <a:pt x="0" y="11868"/>
                    </a:lnTo>
                    <a:cubicBezTo>
                      <a:pt x="0" y="2343"/>
                      <a:pt x="6084" y="-2801"/>
                      <a:pt x="13593" y="1581"/>
                    </a:cubicBezTo>
                    <a:lnTo>
                      <a:pt x="672991" y="383057"/>
                    </a:lnTo>
                    <a:cubicBezTo>
                      <a:pt x="681261" y="389103"/>
                      <a:pt x="686194" y="398708"/>
                      <a:pt x="686299" y="408965"/>
                    </a:cubicBezTo>
                    <a:lnTo>
                      <a:pt x="686299" y="440017"/>
                    </a:lnTo>
                    <a:cubicBezTo>
                      <a:pt x="686299" y="450018"/>
                      <a:pt x="680405" y="454685"/>
                      <a:pt x="672991" y="45030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5" name="Google Shape;185;p28"/>
              <p:cNvSpPr/>
              <p:nvPr/>
            </p:nvSpPr>
            <p:spPr>
              <a:xfrm>
                <a:off x="5766158" y="1702632"/>
                <a:ext cx="686488" cy="451759"/>
              </a:xfrm>
              <a:custGeom>
                <a:avLst/>
                <a:gdLst/>
                <a:ahLst/>
                <a:cxnLst/>
                <a:rect l="l" t="t" r="r" b="b"/>
                <a:pathLst>
                  <a:path w="686488" h="451759" extrusionOk="0">
                    <a:moveTo>
                      <a:pt x="672991" y="450018"/>
                    </a:moveTo>
                    <a:lnTo>
                      <a:pt x="13593" y="69018"/>
                    </a:lnTo>
                    <a:cubicBezTo>
                      <a:pt x="5199" y="63044"/>
                      <a:pt x="152" y="53422"/>
                      <a:pt x="0" y="43110"/>
                    </a:cubicBezTo>
                    <a:lnTo>
                      <a:pt x="0" y="11868"/>
                    </a:lnTo>
                    <a:cubicBezTo>
                      <a:pt x="0" y="2343"/>
                      <a:pt x="6084" y="-2801"/>
                      <a:pt x="13593" y="1581"/>
                    </a:cubicBezTo>
                    <a:lnTo>
                      <a:pt x="672991" y="383343"/>
                    </a:lnTo>
                    <a:cubicBezTo>
                      <a:pt x="681337" y="389344"/>
                      <a:pt x="686337" y="398964"/>
                      <a:pt x="686489" y="409251"/>
                    </a:cubicBezTo>
                    <a:lnTo>
                      <a:pt x="686489" y="440302"/>
                    </a:lnTo>
                    <a:cubicBezTo>
                      <a:pt x="686299" y="450018"/>
                      <a:pt x="680405" y="454495"/>
                      <a:pt x="672991" y="450018"/>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6" name="Google Shape;186;p28"/>
              <p:cNvSpPr/>
              <p:nvPr/>
            </p:nvSpPr>
            <p:spPr>
              <a:xfrm>
                <a:off x="5766158" y="1820170"/>
                <a:ext cx="562156" cy="379997"/>
              </a:xfrm>
              <a:custGeom>
                <a:avLst/>
                <a:gdLst/>
                <a:ahLst/>
                <a:cxnLst/>
                <a:rect l="l" t="t" r="r" b="b"/>
                <a:pathLst>
                  <a:path w="562156" h="379997" extrusionOk="0">
                    <a:moveTo>
                      <a:pt x="548564" y="378390"/>
                    </a:moveTo>
                    <a:lnTo>
                      <a:pt x="13593" y="68827"/>
                    </a:lnTo>
                    <a:cubicBezTo>
                      <a:pt x="5199" y="62853"/>
                      <a:pt x="152" y="53231"/>
                      <a:pt x="0" y="42919"/>
                    </a:cubicBezTo>
                    <a:lnTo>
                      <a:pt x="0" y="11868"/>
                    </a:lnTo>
                    <a:cubicBezTo>
                      <a:pt x="0" y="2343"/>
                      <a:pt x="6084" y="-2801"/>
                      <a:pt x="13593" y="1581"/>
                    </a:cubicBezTo>
                    <a:lnTo>
                      <a:pt x="548564" y="311048"/>
                    </a:lnTo>
                    <a:cubicBezTo>
                      <a:pt x="556948" y="317077"/>
                      <a:pt x="561985" y="326717"/>
                      <a:pt x="562157" y="337051"/>
                    </a:cubicBezTo>
                    <a:lnTo>
                      <a:pt x="562157" y="368103"/>
                    </a:lnTo>
                    <a:cubicBezTo>
                      <a:pt x="562157" y="378104"/>
                      <a:pt x="556073" y="382676"/>
                      <a:pt x="548564" y="37839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7" name="Google Shape;187;p28"/>
              <p:cNvSpPr/>
              <p:nvPr/>
            </p:nvSpPr>
            <p:spPr>
              <a:xfrm>
                <a:off x="5762166" y="2639293"/>
                <a:ext cx="919754" cy="618340"/>
              </a:xfrm>
              <a:custGeom>
                <a:avLst/>
                <a:gdLst/>
                <a:ahLst/>
                <a:cxnLst/>
                <a:rect l="l" t="t" r="r" b="b"/>
                <a:pathLst>
                  <a:path w="919754" h="618340" extrusionOk="0">
                    <a:moveTo>
                      <a:pt x="906256" y="616732"/>
                    </a:moveTo>
                    <a:lnTo>
                      <a:pt x="13498" y="100287"/>
                    </a:lnTo>
                    <a:cubicBezTo>
                      <a:pt x="5142" y="94248"/>
                      <a:pt x="133" y="84609"/>
                      <a:pt x="0" y="74284"/>
                    </a:cubicBezTo>
                    <a:lnTo>
                      <a:pt x="0" y="11895"/>
                    </a:lnTo>
                    <a:cubicBezTo>
                      <a:pt x="0" y="1894"/>
                      <a:pt x="5988" y="-2678"/>
                      <a:pt x="13498" y="1608"/>
                    </a:cubicBezTo>
                    <a:lnTo>
                      <a:pt x="906256" y="518053"/>
                    </a:lnTo>
                    <a:cubicBezTo>
                      <a:pt x="914574" y="524121"/>
                      <a:pt x="919574" y="533751"/>
                      <a:pt x="919754" y="544057"/>
                    </a:cubicBezTo>
                    <a:lnTo>
                      <a:pt x="919754" y="606445"/>
                    </a:lnTo>
                    <a:cubicBezTo>
                      <a:pt x="919754" y="616447"/>
                      <a:pt x="913671" y="621019"/>
                      <a:pt x="906256" y="61673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8" name="Google Shape;188;p28"/>
              <p:cNvSpPr/>
              <p:nvPr/>
            </p:nvSpPr>
            <p:spPr>
              <a:xfrm>
                <a:off x="5766158" y="2821069"/>
                <a:ext cx="686488" cy="451519"/>
              </a:xfrm>
              <a:custGeom>
                <a:avLst/>
                <a:gdLst/>
                <a:ahLst/>
                <a:cxnLst/>
                <a:rect l="l" t="t" r="r" b="b"/>
                <a:pathLst>
                  <a:path w="686488" h="451519" extrusionOk="0">
                    <a:moveTo>
                      <a:pt x="672991" y="449910"/>
                    </a:moveTo>
                    <a:lnTo>
                      <a:pt x="13593" y="68910"/>
                    </a:lnTo>
                    <a:cubicBezTo>
                      <a:pt x="5209" y="62881"/>
                      <a:pt x="171" y="53242"/>
                      <a:pt x="0" y="42907"/>
                    </a:cubicBezTo>
                    <a:lnTo>
                      <a:pt x="0" y="11856"/>
                    </a:lnTo>
                    <a:cubicBezTo>
                      <a:pt x="0" y="1854"/>
                      <a:pt x="6084" y="-2718"/>
                      <a:pt x="13593" y="1664"/>
                    </a:cubicBezTo>
                    <a:lnTo>
                      <a:pt x="672991" y="382664"/>
                    </a:lnTo>
                    <a:cubicBezTo>
                      <a:pt x="681308" y="388731"/>
                      <a:pt x="686308" y="398361"/>
                      <a:pt x="686489" y="408667"/>
                    </a:cubicBezTo>
                    <a:lnTo>
                      <a:pt x="686489" y="439719"/>
                    </a:lnTo>
                    <a:cubicBezTo>
                      <a:pt x="686299" y="449625"/>
                      <a:pt x="680405" y="454197"/>
                      <a:pt x="672991" y="44991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9" name="Google Shape;189;p28"/>
              <p:cNvSpPr/>
              <p:nvPr/>
            </p:nvSpPr>
            <p:spPr>
              <a:xfrm>
                <a:off x="5766158" y="2938486"/>
                <a:ext cx="686488" cy="451826"/>
              </a:xfrm>
              <a:custGeom>
                <a:avLst/>
                <a:gdLst/>
                <a:ahLst/>
                <a:cxnLst/>
                <a:rect l="l" t="t" r="r" b="b"/>
                <a:pathLst>
                  <a:path w="686488" h="451826" extrusionOk="0">
                    <a:moveTo>
                      <a:pt x="672991" y="450223"/>
                    </a:moveTo>
                    <a:lnTo>
                      <a:pt x="13593" y="68747"/>
                    </a:lnTo>
                    <a:cubicBezTo>
                      <a:pt x="5228" y="62756"/>
                      <a:pt x="190" y="53145"/>
                      <a:pt x="0" y="42839"/>
                    </a:cubicBezTo>
                    <a:lnTo>
                      <a:pt x="0" y="11787"/>
                    </a:lnTo>
                    <a:cubicBezTo>
                      <a:pt x="0" y="2262"/>
                      <a:pt x="6084" y="-2786"/>
                      <a:pt x="13593" y="1595"/>
                    </a:cubicBezTo>
                    <a:lnTo>
                      <a:pt x="672991" y="382595"/>
                    </a:lnTo>
                    <a:cubicBezTo>
                      <a:pt x="681308" y="388663"/>
                      <a:pt x="686308" y="398293"/>
                      <a:pt x="686489" y="408599"/>
                    </a:cubicBezTo>
                    <a:lnTo>
                      <a:pt x="686489" y="439650"/>
                    </a:lnTo>
                    <a:cubicBezTo>
                      <a:pt x="686299" y="449937"/>
                      <a:pt x="680405" y="454509"/>
                      <a:pt x="672991" y="450223"/>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0" name="Google Shape;190;p28"/>
              <p:cNvSpPr/>
              <p:nvPr/>
            </p:nvSpPr>
            <p:spPr>
              <a:xfrm>
                <a:off x="5766158" y="3056051"/>
                <a:ext cx="562156" cy="379920"/>
              </a:xfrm>
              <a:custGeom>
                <a:avLst/>
                <a:gdLst/>
                <a:ahLst/>
                <a:cxnLst/>
                <a:rect l="l" t="t" r="r" b="b"/>
                <a:pathLst>
                  <a:path w="562156" h="379920" extrusionOk="0">
                    <a:moveTo>
                      <a:pt x="548564" y="378378"/>
                    </a:moveTo>
                    <a:lnTo>
                      <a:pt x="13593" y="68910"/>
                    </a:lnTo>
                    <a:cubicBezTo>
                      <a:pt x="5199" y="62900"/>
                      <a:pt x="152" y="53242"/>
                      <a:pt x="0" y="42907"/>
                    </a:cubicBezTo>
                    <a:lnTo>
                      <a:pt x="0" y="11856"/>
                    </a:lnTo>
                    <a:cubicBezTo>
                      <a:pt x="0" y="1854"/>
                      <a:pt x="6084" y="-2718"/>
                      <a:pt x="13593" y="1664"/>
                    </a:cubicBezTo>
                    <a:lnTo>
                      <a:pt x="548564" y="311131"/>
                    </a:lnTo>
                    <a:cubicBezTo>
                      <a:pt x="556948" y="317161"/>
                      <a:pt x="561985" y="326800"/>
                      <a:pt x="562157" y="337134"/>
                    </a:cubicBezTo>
                    <a:lnTo>
                      <a:pt x="562157" y="368186"/>
                    </a:lnTo>
                    <a:cubicBezTo>
                      <a:pt x="562157" y="378187"/>
                      <a:pt x="556073" y="382473"/>
                      <a:pt x="548564" y="37837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1" name="Google Shape;191;p28"/>
              <p:cNvSpPr/>
              <p:nvPr/>
            </p:nvSpPr>
            <p:spPr>
              <a:xfrm>
                <a:off x="6897600" y="3332192"/>
                <a:ext cx="1250451" cy="1162368"/>
              </a:xfrm>
              <a:custGeom>
                <a:avLst/>
                <a:gdLst/>
                <a:ahLst/>
                <a:cxnLst/>
                <a:rect l="l" t="t" r="r" b="b"/>
                <a:pathLst>
                  <a:path w="1250451" h="1162368" extrusionOk="0">
                    <a:moveTo>
                      <a:pt x="9696" y="77186"/>
                    </a:moveTo>
                    <a:cubicBezTo>
                      <a:pt x="9696" y="77186"/>
                      <a:pt x="108173" y="160053"/>
                      <a:pt x="250376" y="46896"/>
                    </a:cubicBezTo>
                    <a:cubicBezTo>
                      <a:pt x="351895" y="-36543"/>
                      <a:pt x="442672" y="11082"/>
                      <a:pt x="493242" y="39657"/>
                    </a:cubicBezTo>
                    <a:cubicBezTo>
                      <a:pt x="543811" y="68232"/>
                      <a:pt x="616813" y="85758"/>
                      <a:pt x="755879" y="337409"/>
                    </a:cubicBezTo>
                    <a:cubicBezTo>
                      <a:pt x="755879" y="337409"/>
                      <a:pt x="801125" y="416276"/>
                      <a:pt x="875839" y="459519"/>
                    </a:cubicBezTo>
                    <a:cubicBezTo>
                      <a:pt x="950552" y="502763"/>
                      <a:pt x="986483" y="481617"/>
                      <a:pt x="1045227" y="392844"/>
                    </a:cubicBezTo>
                    <a:cubicBezTo>
                      <a:pt x="1103971" y="304071"/>
                      <a:pt x="1142469" y="205773"/>
                      <a:pt x="1250452" y="269972"/>
                    </a:cubicBezTo>
                    <a:lnTo>
                      <a:pt x="1250452" y="1162369"/>
                    </a:lnTo>
                    <a:lnTo>
                      <a:pt x="0" y="439707"/>
                    </a:lnTo>
                    <a:lnTo>
                      <a:pt x="0" y="71375"/>
                    </a:lnTo>
                    <a:close/>
                  </a:path>
                </a:pathLst>
              </a:custGeom>
              <a:solidFill>
                <a:srgbClr val="F5F6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2" name="Google Shape;192;p28"/>
              <p:cNvSpPr/>
              <p:nvPr/>
            </p:nvSpPr>
            <p:spPr>
              <a:xfrm>
                <a:off x="5766443" y="2003281"/>
                <a:ext cx="882682" cy="1029375"/>
              </a:xfrm>
              <a:custGeom>
                <a:avLst/>
                <a:gdLst/>
                <a:ahLst/>
                <a:cxnLst/>
                <a:rect l="l" t="t" r="r" b="b"/>
                <a:pathLst>
                  <a:path w="882682" h="1029375" extrusionOk="0">
                    <a:moveTo>
                      <a:pt x="869090" y="1027764"/>
                    </a:moveTo>
                    <a:lnTo>
                      <a:pt x="13593" y="532464"/>
                    </a:lnTo>
                    <a:cubicBezTo>
                      <a:pt x="5209" y="526435"/>
                      <a:pt x="171" y="516796"/>
                      <a:pt x="0" y="506461"/>
                    </a:cubicBezTo>
                    <a:lnTo>
                      <a:pt x="0" y="11828"/>
                    </a:lnTo>
                    <a:cubicBezTo>
                      <a:pt x="0" y="2303"/>
                      <a:pt x="6084" y="-2745"/>
                      <a:pt x="13593" y="1541"/>
                    </a:cubicBezTo>
                    <a:lnTo>
                      <a:pt x="869090" y="496841"/>
                    </a:lnTo>
                    <a:cubicBezTo>
                      <a:pt x="877474" y="502870"/>
                      <a:pt x="882512" y="512510"/>
                      <a:pt x="882683" y="522844"/>
                    </a:cubicBezTo>
                    <a:lnTo>
                      <a:pt x="882683" y="1017668"/>
                    </a:lnTo>
                    <a:cubicBezTo>
                      <a:pt x="882683" y="1027479"/>
                      <a:pt x="876599" y="1032051"/>
                      <a:pt x="869090" y="102776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3" name="Google Shape;193;p28"/>
              <p:cNvSpPr/>
              <p:nvPr/>
            </p:nvSpPr>
            <p:spPr>
              <a:xfrm>
                <a:off x="6897600" y="3388613"/>
                <a:ext cx="1250451" cy="1106424"/>
              </a:xfrm>
              <a:custGeom>
                <a:avLst/>
                <a:gdLst/>
                <a:ahLst/>
                <a:cxnLst/>
                <a:rect l="l" t="t" r="r" b="b"/>
                <a:pathLst>
                  <a:path w="1250451" h="1106424" extrusionOk="0">
                    <a:moveTo>
                      <a:pt x="0" y="0"/>
                    </a:moveTo>
                    <a:lnTo>
                      <a:pt x="0" y="383096"/>
                    </a:lnTo>
                    <a:lnTo>
                      <a:pt x="1250452" y="1106424"/>
                    </a:lnTo>
                    <a:lnTo>
                      <a:pt x="1250452" y="214027"/>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4" name="Google Shape;194;p28"/>
              <p:cNvSpPr/>
              <p:nvPr/>
            </p:nvSpPr>
            <p:spPr>
              <a:xfrm>
                <a:off x="7389036" y="3376326"/>
                <a:ext cx="9505" cy="678751"/>
              </a:xfrm>
              <a:custGeom>
                <a:avLst/>
                <a:gdLst/>
                <a:ahLst/>
                <a:cxnLst/>
                <a:rect l="l" t="t" r="r" b="b"/>
                <a:pathLst>
                  <a:path w="9505" h="678751" extrusionOk="0">
                    <a:moveTo>
                      <a:pt x="0" y="0"/>
                    </a:moveTo>
                    <a:lnTo>
                      <a:pt x="0" y="678752"/>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5" name="Google Shape;195;p28"/>
              <p:cNvSpPr/>
              <p:nvPr/>
            </p:nvSpPr>
            <p:spPr>
              <a:xfrm>
                <a:off x="7771633" y="3805618"/>
                <a:ext cx="9505" cy="470725"/>
              </a:xfrm>
              <a:custGeom>
                <a:avLst/>
                <a:gdLst/>
                <a:ahLst/>
                <a:cxnLst/>
                <a:rect l="l" t="t" r="r" b="b"/>
                <a:pathLst>
                  <a:path w="9505" h="470725" extrusionOk="0">
                    <a:moveTo>
                      <a:pt x="0" y="0"/>
                    </a:moveTo>
                    <a:lnTo>
                      <a:pt x="0" y="470725"/>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6" name="Google Shape;196;p28"/>
              <p:cNvSpPr/>
              <p:nvPr/>
            </p:nvSpPr>
            <p:spPr>
              <a:xfrm>
                <a:off x="6897600" y="3332663"/>
                <a:ext cx="1250451" cy="479359"/>
              </a:xfrm>
              <a:custGeom>
                <a:avLst/>
                <a:gdLst/>
                <a:ahLst/>
                <a:cxnLst/>
                <a:rect l="l" t="t" r="r" b="b"/>
                <a:pathLst>
                  <a:path w="1250451" h="479359" extrusionOk="0">
                    <a:moveTo>
                      <a:pt x="0" y="70905"/>
                    </a:moveTo>
                    <a:cubicBezTo>
                      <a:pt x="221859" y="208732"/>
                      <a:pt x="253227" y="-102831"/>
                      <a:pt x="494953" y="36996"/>
                    </a:cubicBezTo>
                    <a:cubicBezTo>
                      <a:pt x="736678" y="176823"/>
                      <a:pt x="703314" y="359036"/>
                      <a:pt x="881732" y="462288"/>
                    </a:cubicBezTo>
                    <a:cubicBezTo>
                      <a:pt x="1060151" y="565538"/>
                      <a:pt x="1064333" y="162250"/>
                      <a:pt x="1250452" y="269978"/>
                    </a:cubicBezTo>
                  </a:path>
                </a:pathLst>
              </a:custGeom>
              <a:noFill/>
              <a:ln w="14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7" name="Google Shape;197;p28"/>
              <p:cNvSpPr/>
              <p:nvPr/>
            </p:nvSpPr>
            <p:spPr>
              <a:xfrm rot="-1801764">
                <a:off x="7364922" y="3334621"/>
                <a:ext cx="48054" cy="83555"/>
              </a:xfrm>
              <a:custGeom>
                <a:avLst/>
                <a:gdLst/>
                <a:ahLst/>
                <a:cxnLst/>
                <a:rect l="l" t="t" r="r" b="b"/>
                <a:pathLst>
                  <a:path w="48097" h="83629" extrusionOk="0">
                    <a:moveTo>
                      <a:pt x="48098" y="41815"/>
                    </a:moveTo>
                    <a:cubicBezTo>
                      <a:pt x="48098" y="64908"/>
                      <a:pt x="37331" y="83629"/>
                      <a:pt x="24049" y="83629"/>
                    </a:cubicBezTo>
                    <a:cubicBezTo>
                      <a:pt x="10767" y="83629"/>
                      <a:pt x="0" y="64908"/>
                      <a:pt x="0" y="41815"/>
                    </a:cubicBezTo>
                    <a:cubicBezTo>
                      <a:pt x="0" y="18721"/>
                      <a:pt x="10767" y="0"/>
                      <a:pt x="24049" y="0"/>
                    </a:cubicBezTo>
                    <a:cubicBezTo>
                      <a:pt x="37331" y="0"/>
                      <a:pt x="48098" y="18721"/>
                      <a:pt x="48098" y="4181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8" name="Google Shape;198;p28"/>
              <p:cNvSpPr/>
              <p:nvPr/>
            </p:nvSpPr>
            <p:spPr>
              <a:xfrm rot="-1790023">
                <a:off x="8141346" y="3571007"/>
                <a:ext cx="48265" cy="83920"/>
              </a:xfrm>
              <a:custGeom>
                <a:avLst/>
                <a:gdLst/>
                <a:ahLst/>
                <a:cxnLst/>
                <a:rect l="l" t="t" r="r" b="b"/>
                <a:pathLst>
                  <a:path w="48263" h="83917" extrusionOk="0">
                    <a:moveTo>
                      <a:pt x="48265" y="41960"/>
                    </a:moveTo>
                    <a:cubicBezTo>
                      <a:pt x="48265" y="65133"/>
                      <a:pt x="37461" y="83919"/>
                      <a:pt x="24134" y="83919"/>
                    </a:cubicBezTo>
                    <a:cubicBezTo>
                      <a:pt x="10806" y="83919"/>
                      <a:pt x="2" y="65133"/>
                      <a:pt x="2" y="41960"/>
                    </a:cubicBezTo>
                    <a:cubicBezTo>
                      <a:pt x="2" y="18787"/>
                      <a:pt x="10806" y="1"/>
                      <a:pt x="24134" y="1"/>
                    </a:cubicBezTo>
                    <a:cubicBezTo>
                      <a:pt x="37461" y="1"/>
                      <a:pt x="48265" y="18787"/>
                      <a:pt x="48265" y="4196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9" name="Google Shape;199;p28"/>
              <p:cNvSpPr/>
              <p:nvPr/>
            </p:nvSpPr>
            <p:spPr>
              <a:xfrm rot="-1790023">
                <a:off x="7763340" y="3766404"/>
                <a:ext cx="48265" cy="83920"/>
              </a:xfrm>
              <a:custGeom>
                <a:avLst/>
                <a:gdLst/>
                <a:ahLst/>
                <a:cxnLst/>
                <a:rect l="l" t="t" r="r" b="b"/>
                <a:pathLst>
                  <a:path w="48263" h="83917" extrusionOk="0">
                    <a:moveTo>
                      <a:pt x="48265" y="41960"/>
                    </a:moveTo>
                    <a:cubicBezTo>
                      <a:pt x="48265" y="65133"/>
                      <a:pt x="37461" y="83919"/>
                      <a:pt x="24133" y="83919"/>
                    </a:cubicBezTo>
                    <a:cubicBezTo>
                      <a:pt x="10806" y="83919"/>
                      <a:pt x="2" y="65133"/>
                      <a:pt x="2" y="41960"/>
                    </a:cubicBezTo>
                    <a:cubicBezTo>
                      <a:pt x="2" y="18787"/>
                      <a:pt x="10806" y="1"/>
                      <a:pt x="24133" y="1"/>
                    </a:cubicBezTo>
                    <a:cubicBezTo>
                      <a:pt x="37461" y="1"/>
                      <a:pt x="48265" y="18787"/>
                      <a:pt x="48265" y="4196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0" name="Google Shape;200;p28"/>
              <p:cNvSpPr/>
              <p:nvPr/>
            </p:nvSpPr>
            <p:spPr>
              <a:xfrm rot="-1801764">
                <a:off x="6873548" y="3361832"/>
                <a:ext cx="48054" cy="83555"/>
              </a:xfrm>
              <a:custGeom>
                <a:avLst/>
                <a:gdLst/>
                <a:ahLst/>
                <a:cxnLst/>
                <a:rect l="l" t="t" r="r" b="b"/>
                <a:pathLst>
                  <a:path w="48097" h="83629" extrusionOk="0">
                    <a:moveTo>
                      <a:pt x="48098" y="41815"/>
                    </a:moveTo>
                    <a:cubicBezTo>
                      <a:pt x="48098" y="64908"/>
                      <a:pt x="37331" y="83629"/>
                      <a:pt x="24049" y="83629"/>
                    </a:cubicBezTo>
                    <a:cubicBezTo>
                      <a:pt x="10767" y="83629"/>
                      <a:pt x="0" y="64908"/>
                      <a:pt x="0" y="41815"/>
                    </a:cubicBezTo>
                    <a:cubicBezTo>
                      <a:pt x="0" y="18721"/>
                      <a:pt x="10767" y="0"/>
                      <a:pt x="24049" y="0"/>
                    </a:cubicBezTo>
                    <a:cubicBezTo>
                      <a:pt x="37331" y="0"/>
                      <a:pt x="48098" y="18721"/>
                      <a:pt x="48098" y="4181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1" name="Google Shape;201;p28"/>
              <p:cNvSpPr/>
              <p:nvPr/>
            </p:nvSpPr>
            <p:spPr>
              <a:xfrm>
                <a:off x="6868038" y="2430219"/>
                <a:ext cx="78705" cy="316778"/>
              </a:xfrm>
              <a:custGeom>
                <a:avLst/>
                <a:gdLst/>
                <a:ahLst/>
                <a:cxnLst/>
                <a:rect l="l" t="t" r="r" b="b"/>
                <a:pathLst>
                  <a:path w="78705" h="316778" extrusionOk="0">
                    <a:moveTo>
                      <a:pt x="64828" y="315171"/>
                    </a:moveTo>
                    <a:lnTo>
                      <a:pt x="13593" y="285548"/>
                    </a:lnTo>
                    <a:cubicBezTo>
                      <a:pt x="5209" y="279519"/>
                      <a:pt x="171" y="269880"/>
                      <a:pt x="0" y="259545"/>
                    </a:cubicBezTo>
                    <a:lnTo>
                      <a:pt x="0" y="11895"/>
                    </a:lnTo>
                    <a:cubicBezTo>
                      <a:pt x="0" y="1894"/>
                      <a:pt x="6083" y="-2678"/>
                      <a:pt x="13593" y="1608"/>
                    </a:cubicBezTo>
                    <a:lnTo>
                      <a:pt x="64828" y="31326"/>
                    </a:lnTo>
                    <a:cubicBezTo>
                      <a:pt x="73193" y="37136"/>
                      <a:pt x="78335" y="46566"/>
                      <a:pt x="78706" y="56758"/>
                    </a:cubicBezTo>
                    <a:lnTo>
                      <a:pt x="78706" y="304884"/>
                    </a:lnTo>
                    <a:cubicBezTo>
                      <a:pt x="78706" y="314885"/>
                      <a:pt x="72337" y="319457"/>
                      <a:pt x="64828" y="315171"/>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2" name="Google Shape;202;p28"/>
              <p:cNvSpPr/>
              <p:nvPr/>
            </p:nvSpPr>
            <p:spPr>
              <a:xfrm>
                <a:off x="6986477" y="2241366"/>
                <a:ext cx="78420" cy="573928"/>
              </a:xfrm>
              <a:custGeom>
                <a:avLst/>
                <a:gdLst/>
                <a:ahLst/>
                <a:cxnLst/>
                <a:rect l="l" t="t" r="r" b="b"/>
                <a:pathLst>
                  <a:path w="78420" h="573928" extrusionOk="0">
                    <a:moveTo>
                      <a:pt x="64828" y="572319"/>
                    </a:moveTo>
                    <a:lnTo>
                      <a:pt x="13593" y="542601"/>
                    </a:lnTo>
                    <a:cubicBezTo>
                      <a:pt x="5199" y="536629"/>
                      <a:pt x="152" y="527009"/>
                      <a:pt x="0" y="516693"/>
                    </a:cubicBezTo>
                    <a:lnTo>
                      <a:pt x="0" y="11868"/>
                    </a:lnTo>
                    <a:cubicBezTo>
                      <a:pt x="0" y="2343"/>
                      <a:pt x="6084" y="-2801"/>
                      <a:pt x="13593" y="1581"/>
                    </a:cubicBezTo>
                    <a:lnTo>
                      <a:pt x="64828" y="31299"/>
                    </a:lnTo>
                    <a:cubicBezTo>
                      <a:pt x="73211" y="37328"/>
                      <a:pt x="78249" y="46967"/>
                      <a:pt x="78421" y="57302"/>
                    </a:cubicBezTo>
                    <a:lnTo>
                      <a:pt x="78421" y="562127"/>
                    </a:lnTo>
                    <a:cubicBezTo>
                      <a:pt x="78041" y="572033"/>
                      <a:pt x="71957" y="576605"/>
                      <a:pt x="64828" y="57231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3" name="Google Shape;203;p28"/>
              <p:cNvSpPr/>
              <p:nvPr/>
            </p:nvSpPr>
            <p:spPr>
              <a:xfrm>
                <a:off x="7222119" y="2426981"/>
                <a:ext cx="78420" cy="524860"/>
              </a:xfrm>
              <a:custGeom>
                <a:avLst/>
                <a:gdLst/>
                <a:ahLst/>
                <a:cxnLst/>
                <a:rect l="l" t="t" r="r" b="b"/>
                <a:pathLst>
                  <a:path w="78420" h="524860" extrusionOk="0">
                    <a:moveTo>
                      <a:pt x="64828" y="523197"/>
                    </a:moveTo>
                    <a:lnTo>
                      <a:pt x="13593" y="493574"/>
                    </a:lnTo>
                    <a:cubicBezTo>
                      <a:pt x="5181" y="487583"/>
                      <a:pt x="124" y="477915"/>
                      <a:pt x="0" y="467571"/>
                    </a:cubicBezTo>
                    <a:lnTo>
                      <a:pt x="0" y="11895"/>
                    </a:lnTo>
                    <a:cubicBezTo>
                      <a:pt x="0" y="1894"/>
                      <a:pt x="6083" y="-2678"/>
                      <a:pt x="13593" y="1608"/>
                    </a:cubicBezTo>
                    <a:lnTo>
                      <a:pt x="64828" y="31231"/>
                    </a:lnTo>
                    <a:cubicBezTo>
                      <a:pt x="73211" y="37260"/>
                      <a:pt x="78249" y="46899"/>
                      <a:pt x="78421" y="57234"/>
                    </a:cubicBezTo>
                    <a:lnTo>
                      <a:pt x="78421" y="513005"/>
                    </a:lnTo>
                    <a:cubicBezTo>
                      <a:pt x="78421" y="523006"/>
                      <a:pt x="72337" y="527578"/>
                      <a:pt x="64828" y="523197"/>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4" name="Google Shape;204;p28"/>
              <p:cNvSpPr/>
              <p:nvPr/>
            </p:nvSpPr>
            <p:spPr>
              <a:xfrm>
                <a:off x="7340177" y="2573447"/>
                <a:ext cx="78420" cy="446687"/>
              </a:xfrm>
              <a:custGeom>
                <a:avLst/>
                <a:gdLst/>
                <a:ahLst/>
                <a:cxnLst/>
                <a:rect l="l" t="t" r="r" b="b"/>
                <a:pathLst>
                  <a:path w="78420" h="446687" extrusionOk="0">
                    <a:moveTo>
                      <a:pt x="64827" y="445025"/>
                    </a:moveTo>
                    <a:lnTo>
                      <a:pt x="13593" y="415402"/>
                    </a:lnTo>
                    <a:cubicBezTo>
                      <a:pt x="5209" y="409373"/>
                      <a:pt x="171" y="399734"/>
                      <a:pt x="0" y="389399"/>
                    </a:cubicBezTo>
                    <a:lnTo>
                      <a:pt x="0" y="11828"/>
                    </a:lnTo>
                    <a:cubicBezTo>
                      <a:pt x="0" y="2303"/>
                      <a:pt x="6083" y="-2745"/>
                      <a:pt x="13593" y="1541"/>
                    </a:cubicBezTo>
                    <a:lnTo>
                      <a:pt x="64827" y="31259"/>
                    </a:lnTo>
                    <a:cubicBezTo>
                      <a:pt x="73221" y="37231"/>
                      <a:pt x="78268" y="46851"/>
                      <a:pt x="78421" y="57167"/>
                    </a:cubicBezTo>
                    <a:lnTo>
                      <a:pt x="78421" y="434738"/>
                    </a:lnTo>
                    <a:cubicBezTo>
                      <a:pt x="78421" y="444835"/>
                      <a:pt x="72337" y="449406"/>
                      <a:pt x="64827" y="44502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5" name="Google Shape;205;p28"/>
              <p:cNvSpPr/>
              <p:nvPr/>
            </p:nvSpPr>
            <p:spPr>
              <a:xfrm>
                <a:off x="7575249" y="2900319"/>
                <a:ext cx="78325" cy="255777"/>
              </a:xfrm>
              <a:custGeom>
                <a:avLst/>
                <a:gdLst/>
                <a:ahLst/>
                <a:cxnLst/>
                <a:rect l="l" t="t" r="r" b="b"/>
                <a:pathLst>
                  <a:path w="78325" h="255777" extrusionOk="0">
                    <a:moveTo>
                      <a:pt x="64828" y="254170"/>
                    </a:moveTo>
                    <a:lnTo>
                      <a:pt x="13498" y="224547"/>
                    </a:lnTo>
                    <a:cubicBezTo>
                      <a:pt x="5143" y="218508"/>
                      <a:pt x="133" y="208869"/>
                      <a:pt x="0" y="198544"/>
                    </a:cubicBezTo>
                    <a:lnTo>
                      <a:pt x="0" y="11949"/>
                    </a:lnTo>
                    <a:cubicBezTo>
                      <a:pt x="0" y="1853"/>
                      <a:pt x="5989" y="-2719"/>
                      <a:pt x="13498" y="1662"/>
                    </a:cubicBezTo>
                    <a:lnTo>
                      <a:pt x="64828" y="31285"/>
                    </a:lnTo>
                    <a:cubicBezTo>
                      <a:pt x="73145" y="37352"/>
                      <a:pt x="78145" y="46982"/>
                      <a:pt x="78325" y="57288"/>
                    </a:cubicBezTo>
                    <a:lnTo>
                      <a:pt x="78325" y="243883"/>
                    </a:lnTo>
                    <a:cubicBezTo>
                      <a:pt x="78325" y="253884"/>
                      <a:pt x="72242" y="258456"/>
                      <a:pt x="64828" y="25417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6" name="Google Shape;206;p28"/>
              <p:cNvSpPr/>
              <p:nvPr/>
            </p:nvSpPr>
            <p:spPr>
              <a:xfrm>
                <a:off x="7693593" y="2520557"/>
                <a:ext cx="78420" cy="703833"/>
              </a:xfrm>
              <a:custGeom>
                <a:avLst/>
                <a:gdLst/>
                <a:ahLst/>
                <a:cxnLst/>
                <a:rect l="l" t="t" r="r" b="b"/>
                <a:pathLst>
                  <a:path w="78420" h="703833" extrusionOk="0">
                    <a:moveTo>
                      <a:pt x="64447" y="702226"/>
                    </a:moveTo>
                    <a:lnTo>
                      <a:pt x="13593" y="672508"/>
                    </a:lnTo>
                    <a:cubicBezTo>
                      <a:pt x="5199" y="666536"/>
                      <a:pt x="152" y="656916"/>
                      <a:pt x="0" y="646600"/>
                    </a:cubicBezTo>
                    <a:lnTo>
                      <a:pt x="0" y="11949"/>
                    </a:lnTo>
                    <a:cubicBezTo>
                      <a:pt x="0" y="1853"/>
                      <a:pt x="6083" y="-2719"/>
                      <a:pt x="13593" y="1662"/>
                    </a:cubicBezTo>
                    <a:lnTo>
                      <a:pt x="64828" y="31285"/>
                    </a:lnTo>
                    <a:cubicBezTo>
                      <a:pt x="73221" y="37305"/>
                      <a:pt x="78268" y="46954"/>
                      <a:pt x="78421" y="57288"/>
                    </a:cubicBezTo>
                    <a:lnTo>
                      <a:pt x="78421" y="691939"/>
                    </a:lnTo>
                    <a:cubicBezTo>
                      <a:pt x="78040" y="701940"/>
                      <a:pt x="71957" y="706512"/>
                      <a:pt x="64447" y="70222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7" name="Google Shape;207;p28"/>
              <p:cNvSpPr/>
              <p:nvPr/>
            </p:nvSpPr>
            <p:spPr>
              <a:xfrm>
                <a:off x="7981135" y="3135165"/>
                <a:ext cx="78420" cy="255818"/>
              </a:xfrm>
              <a:custGeom>
                <a:avLst/>
                <a:gdLst/>
                <a:ahLst/>
                <a:cxnLst/>
                <a:rect l="l" t="t" r="r" b="b"/>
                <a:pathLst>
                  <a:path w="78420" h="255818" extrusionOk="0">
                    <a:moveTo>
                      <a:pt x="64828" y="254211"/>
                    </a:moveTo>
                    <a:lnTo>
                      <a:pt x="13593" y="224493"/>
                    </a:lnTo>
                    <a:cubicBezTo>
                      <a:pt x="5199" y="218521"/>
                      <a:pt x="152" y="208900"/>
                      <a:pt x="0" y="198585"/>
                    </a:cubicBezTo>
                    <a:lnTo>
                      <a:pt x="0" y="11895"/>
                    </a:lnTo>
                    <a:cubicBezTo>
                      <a:pt x="0" y="1894"/>
                      <a:pt x="6083" y="-2678"/>
                      <a:pt x="13593" y="1608"/>
                    </a:cubicBezTo>
                    <a:lnTo>
                      <a:pt x="64828" y="31326"/>
                    </a:lnTo>
                    <a:cubicBezTo>
                      <a:pt x="73240" y="37317"/>
                      <a:pt x="78297" y="46985"/>
                      <a:pt x="78421" y="57329"/>
                    </a:cubicBezTo>
                    <a:lnTo>
                      <a:pt x="78421" y="243924"/>
                    </a:lnTo>
                    <a:cubicBezTo>
                      <a:pt x="78421" y="253925"/>
                      <a:pt x="72337" y="258497"/>
                      <a:pt x="64828" y="254211"/>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8" name="Google Shape;208;p28"/>
              <p:cNvSpPr/>
              <p:nvPr/>
            </p:nvSpPr>
            <p:spPr>
              <a:xfrm>
                <a:off x="8099193" y="3142308"/>
                <a:ext cx="78420" cy="316963"/>
              </a:xfrm>
              <a:custGeom>
                <a:avLst/>
                <a:gdLst/>
                <a:ahLst/>
                <a:cxnLst/>
                <a:rect l="l" t="t" r="r" b="b"/>
                <a:pathLst>
                  <a:path w="78420" h="316963" extrusionOk="0">
                    <a:moveTo>
                      <a:pt x="64828" y="315266"/>
                    </a:moveTo>
                    <a:lnTo>
                      <a:pt x="13593" y="285548"/>
                    </a:lnTo>
                    <a:cubicBezTo>
                      <a:pt x="5181" y="279557"/>
                      <a:pt x="124" y="269889"/>
                      <a:pt x="0" y="259545"/>
                    </a:cubicBezTo>
                    <a:lnTo>
                      <a:pt x="0" y="11895"/>
                    </a:lnTo>
                    <a:cubicBezTo>
                      <a:pt x="0" y="1894"/>
                      <a:pt x="6084" y="-2678"/>
                      <a:pt x="13593" y="1608"/>
                    </a:cubicBezTo>
                    <a:lnTo>
                      <a:pt x="64828" y="31230"/>
                    </a:lnTo>
                    <a:cubicBezTo>
                      <a:pt x="73211" y="37260"/>
                      <a:pt x="78249" y="46899"/>
                      <a:pt x="78421" y="57234"/>
                    </a:cubicBezTo>
                    <a:lnTo>
                      <a:pt x="78421" y="305360"/>
                    </a:lnTo>
                    <a:cubicBezTo>
                      <a:pt x="78421" y="315266"/>
                      <a:pt x="72337" y="319648"/>
                      <a:pt x="64828" y="31526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209" name="Google Shape;209;p28"/>
            <p:cNvSpPr/>
            <p:nvPr/>
          </p:nvSpPr>
          <p:spPr>
            <a:xfrm>
              <a:off x="2810939" y="4355647"/>
              <a:ext cx="905825" cy="524291"/>
            </a:xfrm>
            <a:custGeom>
              <a:avLst/>
              <a:gdLst/>
              <a:ahLst/>
              <a:cxnLst/>
              <a:rect l="l" t="t" r="r" b="b"/>
              <a:pathLst>
                <a:path w="905825" h="524291" extrusionOk="0">
                  <a:moveTo>
                    <a:pt x="456810" y="505052"/>
                  </a:moveTo>
                  <a:lnTo>
                    <a:pt x="32483" y="259879"/>
                  </a:lnTo>
                  <a:cubicBezTo>
                    <a:pt x="-15615" y="231970"/>
                    <a:pt x="-9626" y="183679"/>
                    <a:pt x="45981" y="151294"/>
                  </a:cubicBezTo>
                  <a:lnTo>
                    <a:pt x="261376" y="26611"/>
                  </a:lnTo>
                  <a:cubicBezTo>
                    <a:pt x="316889" y="-5488"/>
                    <a:pt x="400632" y="-9298"/>
                    <a:pt x="449015" y="19277"/>
                  </a:cubicBezTo>
                  <a:lnTo>
                    <a:pt x="873342" y="264832"/>
                  </a:lnTo>
                  <a:cubicBezTo>
                    <a:pt x="921440" y="292645"/>
                    <a:pt x="915451" y="341032"/>
                    <a:pt x="859844" y="373322"/>
                  </a:cubicBezTo>
                  <a:lnTo>
                    <a:pt x="644449" y="498004"/>
                  </a:lnTo>
                  <a:cubicBezTo>
                    <a:pt x="588937" y="529627"/>
                    <a:pt x="505193" y="533627"/>
                    <a:pt x="456810" y="505052"/>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0" name="Google Shape;210;p28"/>
            <p:cNvSpPr/>
            <p:nvPr/>
          </p:nvSpPr>
          <p:spPr>
            <a:xfrm>
              <a:off x="2999385" y="3858955"/>
              <a:ext cx="906089" cy="910207"/>
            </a:xfrm>
            <a:custGeom>
              <a:avLst/>
              <a:gdLst/>
              <a:ahLst/>
              <a:cxnLst/>
              <a:rect l="l" t="t" r="r" b="b"/>
              <a:pathLst>
                <a:path w="906089" h="910207" extrusionOk="0">
                  <a:moveTo>
                    <a:pt x="906089" y="695706"/>
                  </a:moveTo>
                  <a:lnTo>
                    <a:pt x="906089" y="102203"/>
                  </a:lnTo>
                  <a:lnTo>
                    <a:pt x="23" y="0"/>
                  </a:lnTo>
                  <a:lnTo>
                    <a:pt x="23" y="597218"/>
                  </a:lnTo>
                  <a:lnTo>
                    <a:pt x="23" y="597218"/>
                  </a:lnTo>
                  <a:cubicBezTo>
                    <a:pt x="-547" y="615506"/>
                    <a:pt x="9528" y="632936"/>
                    <a:pt x="32342" y="645891"/>
                  </a:cubicBezTo>
                  <a:lnTo>
                    <a:pt x="456668" y="891445"/>
                  </a:lnTo>
                  <a:cubicBezTo>
                    <a:pt x="504766" y="919258"/>
                    <a:pt x="588795" y="915734"/>
                    <a:pt x="644307" y="883634"/>
                  </a:cubicBezTo>
                  <a:lnTo>
                    <a:pt x="859702" y="758952"/>
                  </a:lnTo>
                  <a:cubicBezTo>
                    <a:pt x="890975" y="740855"/>
                    <a:pt x="906565" y="717518"/>
                    <a:pt x="905614" y="695706"/>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1" name="Google Shape;211;p28"/>
            <p:cNvSpPr/>
            <p:nvPr/>
          </p:nvSpPr>
          <p:spPr>
            <a:xfrm>
              <a:off x="2999385" y="3718383"/>
              <a:ext cx="905566" cy="524522"/>
            </a:xfrm>
            <a:custGeom>
              <a:avLst/>
              <a:gdLst/>
              <a:ahLst/>
              <a:cxnLst/>
              <a:rect l="l" t="t" r="r" b="b"/>
              <a:pathLst>
                <a:path w="905566" h="524522" extrusionOk="0">
                  <a:moveTo>
                    <a:pt x="905519" y="307545"/>
                  </a:moveTo>
                  <a:lnTo>
                    <a:pt x="905519" y="242775"/>
                  </a:lnTo>
                  <a:lnTo>
                    <a:pt x="835843" y="242775"/>
                  </a:lnTo>
                  <a:lnTo>
                    <a:pt x="448874" y="18842"/>
                  </a:lnTo>
                  <a:cubicBezTo>
                    <a:pt x="400776" y="-9066"/>
                    <a:pt x="316747" y="-5542"/>
                    <a:pt x="261235" y="26557"/>
                  </a:cubicBezTo>
                  <a:lnTo>
                    <a:pt x="45839" y="151716"/>
                  </a:lnTo>
                  <a:cubicBezTo>
                    <a:pt x="42009" y="153897"/>
                    <a:pt x="38296" y="156279"/>
                    <a:pt x="34718" y="158860"/>
                  </a:cubicBezTo>
                  <a:lnTo>
                    <a:pt x="23" y="141048"/>
                  </a:lnTo>
                  <a:cubicBezTo>
                    <a:pt x="23" y="141048"/>
                    <a:pt x="23" y="209533"/>
                    <a:pt x="23" y="211819"/>
                  </a:cubicBezTo>
                  <a:lnTo>
                    <a:pt x="23" y="211819"/>
                  </a:lnTo>
                  <a:cubicBezTo>
                    <a:pt x="-547" y="229916"/>
                    <a:pt x="9528" y="247347"/>
                    <a:pt x="32342" y="260301"/>
                  </a:cubicBezTo>
                  <a:lnTo>
                    <a:pt x="456668" y="505760"/>
                  </a:lnTo>
                  <a:cubicBezTo>
                    <a:pt x="504766" y="533573"/>
                    <a:pt x="588795" y="530049"/>
                    <a:pt x="644307" y="497950"/>
                  </a:cubicBezTo>
                  <a:lnTo>
                    <a:pt x="859702" y="373363"/>
                  </a:lnTo>
                  <a:cubicBezTo>
                    <a:pt x="891926" y="354313"/>
                    <a:pt x="907230" y="330500"/>
                    <a:pt x="905424" y="308021"/>
                  </a:cubicBezTo>
                  <a:close/>
                </a:path>
              </a:pathLst>
            </a:custGeom>
            <a:solidFill>
              <a:srgbClr val="EDF0F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2" name="Google Shape;212;p28"/>
            <p:cNvSpPr/>
            <p:nvPr/>
          </p:nvSpPr>
          <p:spPr>
            <a:xfrm>
              <a:off x="2999243" y="3647851"/>
              <a:ext cx="905825" cy="524031"/>
            </a:xfrm>
            <a:custGeom>
              <a:avLst/>
              <a:gdLst/>
              <a:ahLst/>
              <a:cxnLst/>
              <a:rect l="l" t="t" r="r" b="b"/>
              <a:pathLst>
                <a:path w="905825" h="524031" extrusionOk="0">
                  <a:moveTo>
                    <a:pt x="456810" y="505236"/>
                  </a:moveTo>
                  <a:lnTo>
                    <a:pt x="32483" y="259777"/>
                  </a:lnTo>
                  <a:cubicBezTo>
                    <a:pt x="-15615" y="231964"/>
                    <a:pt x="-9626" y="183577"/>
                    <a:pt x="45981" y="151192"/>
                  </a:cubicBezTo>
                  <a:lnTo>
                    <a:pt x="261376" y="26605"/>
                  </a:lnTo>
                  <a:cubicBezTo>
                    <a:pt x="316889" y="-5589"/>
                    <a:pt x="400917" y="-9018"/>
                    <a:pt x="449015" y="18795"/>
                  </a:cubicBezTo>
                  <a:lnTo>
                    <a:pt x="873342" y="264254"/>
                  </a:lnTo>
                  <a:cubicBezTo>
                    <a:pt x="921440" y="292067"/>
                    <a:pt x="915451" y="340454"/>
                    <a:pt x="859844" y="372839"/>
                  </a:cubicBezTo>
                  <a:lnTo>
                    <a:pt x="644449" y="497426"/>
                  </a:lnTo>
                  <a:cubicBezTo>
                    <a:pt x="588937" y="529620"/>
                    <a:pt x="504908" y="533050"/>
                    <a:pt x="456810" y="505236"/>
                  </a:cubicBezTo>
                  <a:close/>
                </a:path>
              </a:pathLst>
            </a:custGeom>
            <a:solidFill>
              <a:srgbClr val="E2E5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3" name="Google Shape;213;p28"/>
            <p:cNvSpPr/>
            <p:nvPr/>
          </p:nvSpPr>
          <p:spPr>
            <a:xfrm>
              <a:off x="3230772" y="3780524"/>
              <a:ext cx="129655" cy="75042"/>
            </a:xfrm>
            <a:custGeom>
              <a:avLst/>
              <a:gdLst/>
              <a:ahLst/>
              <a:cxnLst/>
              <a:rect l="l" t="t" r="r" b="b"/>
              <a:pathLst>
                <a:path w="129655" h="75042" extrusionOk="0">
                  <a:moveTo>
                    <a:pt x="129655" y="37474"/>
                  </a:moveTo>
                  <a:lnTo>
                    <a:pt x="129655" y="13852"/>
                  </a:lnTo>
                  <a:lnTo>
                    <a:pt x="115207" y="13852"/>
                  </a:lnTo>
                  <a:lnTo>
                    <a:pt x="110739" y="10994"/>
                  </a:lnTo>
                  <a:cubicBezTo>
                    <a:pt x="81909" y="-3665"/>
                    <a:pt x="47841" y="-3665"/>
                    <a:pt x="19011" y="10994"/>
                  </a:cubicBezTo>
                  <a:cubicBezTo>
                    <a:pt x="16293" y="12575"/>
                    <a:pt x="13716" y="14395"/>
                    <a:pt x="11312" y="16424"/>
                  </a:cubicBezTo>
                  <a:lnTo>
                    <a:pt x="0" y="13852"/>
                  </a:lnTo>
                  <a:lnTo>
                    <a:pt x="0" y="37474"/>
                  </a:lnTo>
                  <a:cubicBezTo>
                    <a:pt x="1084" y="49123"/>
                    <a:pt x="8346" y="59286"/>
                    <a:pt x="19011" y="64049"/>
                  </a:cubicBezTo>
                  <a:cubicBezTo>
                    <a:pt x="47841" y="78708"/>
                    <a:pt x="81909" y="78708"/>
                    <a:pt x="110739" y="64049"/>
                  </a:cubicBezTo>
                  <a:cubicBezTo>
                    <a:pt x="121405" y="59305"/>
                    <a:pt x="128648" y="49123"/>
                    <a:pt x="129655" y="3747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4" name="Google Shape;214;p28"/>
            <p:cNvSpPr/>
            <p:nvPr/>
          </p:nvSpPr>
          <p:spPr>
            <a:xfrm>
              <a:off x="3230772" y="3756847"/>
              <a:ext cx="129655" cy="75056"/>
            </a:xfrm>
            <a:custGeom>
              <a:avLst/>
              <a:gdLst/>
              <a:ahLst/>
              <a:cxnLst/>
              <a:rect l="l" t="t" r="r" b="b"/>
              <a:pathLst>
                <a:path w="129655" h="75056" extrusionOk="0">
                  <a:moveTo>
                    <a:pt x="129655" y="37528"/>
                  </a:moveTo>
                  <a:cubicBezTo>
                    <a:pt x="129655" y="58255"/>
                    <a:pt x="100631" y="75057"/>
                    <a:pt x="64828" y="75057"/>
                  </a:cubicBezTo>
                  <a:cubicBezTo>
                    <a:pt x="29024" y="75057"/>
                    <a:pt x="0" y="58255"/>
                    <a:pt x="0" y="37528"/>
                  </a:cubicBezTo>
                  <a:cubicBezTo>
                    <a:pt x="0" y="16802"/>
                    <a:pt x="29024" y="0"/>
                    <a:pt x="64828" y="0"/>
                  </a:cubicBezTo>
                  <a:cubicBezTo>
                    <a:pt x="100631" y="0"/>
                    <a:pt x="129655" y="16802"/>
                    <a:pt x="129655" y="3752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5" name="Google Shape;215;p28"/>
            <p:cNvSpPr/>
            <p:nvPr/>
          </p:nvSpPr>
          <p:spPr>
            <a:xfrm>
              <a:off x="3393243" y="3872036"/>
              <a:ext cx="129623" cy="74995"/>
            </a:xfrm>
            <a:custGeom>
              <a:avLst/>
              <a:gdLst/>
              <a:ahLst/>
              <a:cxnLst/>
              <a:rect l="l" t="t" r="r" b="b"/>
              <a:pathLst>
                <a:path w="129623" h="74995" extrusionOk="0">
                  <a:moveTo>
                    <a:pt x="128018" y="45689"/>
                  </a:moveTo>
                  <a:cubicBezTo>
                    <a:pt x="124482" y="53623"/>
                    <a:pt x="118341" y="60110"/>
                    <a:pt x="110623" y="64072"/>
                  </a:cubicBezTo>
                  <a:cubicBezTo>
                    <a:pt x="81812" y="78636"/>
                    <a:pt x="47801" y="78636"/>
                    <a:pt x="18990" y="64072"/>
                  </a:cubicBezTo>
                  <a:cubicBezTo>
                    <a:pt x="11271" y="60110"/>
                    <a:pt x="5131" y="53623"/>
                    <a:pt x="1595" y="45689"/>
                  </a:cubicBezTo>
                  <a:cubicBezTo>
                    <a:pt x="-3158" y="33497"/>
                    <a:pt x="2735" y="20448"/>
                    <a:pt x="18990" y="10923"/>
                  </a:cubicBezTo>
                  <a:cubicBezTo>
                    <a:pt x="47801" y="-3641"/>
                    <a:pt x="81812" y="-3641"/>
                    <a:pt x="110623" y="10923"/>
                  </a:cubicBezTo>
                  <a:cubicBezTo>
                    <a:pt x="126972" y="19971"/>
                    <a:pt x="132771" y="33021"/>
                    <a:pt x="128018" y="45689"/>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6" name="Google Shape;216;p28"/>
            <p:cNvSpPr/>
            <p:nvPr/>
          </p:nvSpPr>
          <p:spPr>
            <a:xfrm>
              <a:off x="3395112" y="3888323"/>
              <a:ext cx="126148" cy="58707"/>
            </a:xfrm>
            <a:custGeom>
              <a:avLst/>
              <a:gdLst/>
              <a:ahLst/>
              <a:cxnLst/>
              <a:rect l="l" t="t" r="r" b="b"/>
              <a:pathLst>
                <a:path w="126148" h="58707" extrusionOk="0">
                  <a:moveTo>
                    <a:pt x="126149" y="29401"/>
                  </a:moveTo>
                  <a:cubicBezTo>
                    <a:pt x="122613" y="37336"/>
                    <a:pt x="116472" y="43822"/>
                    <a:pt x="108754" y="47784"/>
                  </a:cubicBezTo>
                  <a:cubicBezTo>
                    <a:pt x="79942" y="62348"/>
                    <a:pt x="45932" y="62348"/>
                    <a:pt x="17120" y="47784"/>
                  </a:cubicBezTo>
                  <a:cubicBezTo>
                    <a:pt x="6959" y="47051"/>
                    <a:pt x="-683" y="38202"/>
                    <a:pt x="48" y="28030"/>
                  </a:cubicBezTo>
                  <a:cubicBezTo>
                    <a:pt x="704" y="18867"/>
                    <a:pt x="7976" y="11580"/>
                    <a:pt x="17120" y="10923"/>
                  </a:cubicBezTo>
                  <a:cubicBezTo>
                    <a:pt x="45932" y="-3641"/>
                    <a:pt x="79942" y="-3641"/>
                    <a:pt x="108754" y="10923"/>
                  </a:cubicBezTo>
                  <a:cubicBezTo>
                    <a:pt x="116491" y="14904"/>
                    <a:pt x="122632" y="21429"/>
                    <a:pt x="126149" y="2940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7" name="Google Shape;217;p28"/>
            <p:cNvSpPr/>
            <p:nvPr/>
          </p:nvSpPr>
          <p:spPr>
            <a:xfrm>
              <a:off x="3543979" y="3964737"/>
              <a:ext cx="129655" cy="75042"/>
            </a:xfrm>
            <a:custGeom>
              <a:avLst/>
              <a:gdLst/>
              <a:ahLst/>
              <a:cxnLst/>
              <a:rect l="l" t="t" r="r" b="b"/>
              <a:pathLst>
                <a:path w="129655" h="75042" extrusionOk="0">
                  <a:moveTo>
                    <a:pt x="129655" y="37474"/>
                  </a:moveTo>
                  <a:lnTo>
                    <a:pt x="129655" y="13852"/>
                  </a:lnTo>
                  <a:lnTo>
                    <a:pt x="115207" y="13852"/>
                  </a:lnTo>
                  <a:lnTo>
                    <a:pt x="110739" y="10994"/>
                  </a:lnTo>
                  <a:cubicBezTo>
                    <a:pt x="81909" y="-3665"/>
                    <a:pt x="47841" y="-3665"/>
                    <a:pt x="19011" y="10994"/>
                  </a:cubicBezTo>
                  <a:cubicBezTo>
                    <a:pt x="16321" y="12585"/>
                    <a:pt x="13745" y="14366"/>
                    <a:pt x="11312" y="16328"/>
                  </a:cubicBezTo>
                  <a:lnTo>
                    <a:pt x="0" y="13852"/>
                  </a:lnTo>
                  <a:lnTo>
                    <a:pt x="0" y="37474"/>
                  </a:lnTo>
                  <a:cubicBezTo>
                    <a:pt x="1084" y="49123"/>
                    <a:pt x="8346" y="59286"/>
                    <a:pt x="19011" y="64049"/>
                  </a:cubicBezTo>
                  <a:cubicBezTo>
                    <a:pt x="47841" y="78708"/>
                    <a:pt x="81909" y="78708"/>
                    <a:pt x="110739" y="64049"/>
                  </a:cubicBezTo>
                  <a:cubicBezTo>
                    <a:pt x="121405" y="59305"/>
                    <a:pt x="128648" y="49123"/>
                    <a:pt x="129655" y="3747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8" name="Google Shape;218;p28"/>
            <p:cNvSpPr/>
            <p:nvPr/>
          </p:nvSpPr>
          <p:spPr>
            <a:xfrm>
              <a:off x="3543979" y="3941061"/>
              <a:ext cx="129655" cy="75056"/>
            </a:xfrm>
            <a:custGeom>
              <a:avLst/>
              <a:gdLst/>
              <a:ahLst/>
              <a:cxnLst/>
              <a:rect l="l" t="t" r="r" b="b"/>
              <a:pathLst>
                <a:path w="129655" h="75056" extrusionOk="0">
                  <a:moveTo>
                    <a:pt x="129655" y="37529"/>
                  </a:moveTo>
                  <a:cubicBezTo>
                    <a:pt x="129655" y="58255"/>
                    <a:pt x="100631" y="75057"/>
                    <a:pt x="64828" y="75057"/>
                  </a:cubicBezTo>
                  <a:cubicBezTo>
                    <a:pt x="29024" y="75057"/>
                    <a:pt x="0" y="58255"/>
                    <a:pt x="0" y="37529"/>
                  </a:cubicBezTo>
                  <a:cubicBezTo>
                    <a:pt x="0" y="16802"/>
                    <a:pt x="29024" y="0"/>
                    <a:pt x="64828" y="0"/>
                  </a:cubicBezTo>
                  <a:cubicBezTo>
                    <a:pt x="100631" y="0"/>
                    <a:pt x="129655" y="16802"/>
                    <a:pt x="129655" y="3752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9" name="Google Shape;219;p28"/>
            <p:cNvSpPr/>
            <p:nvPr/>
          </p:nvSpPr>
          <p:spPr>
            <a:xfrm>
              <a:off x="5673026" y="4464079"/>
              <a:ext cx="468241" cy="270891"/>
            </a:xfrm>
            <a:custGeom>
              <a:avLst/>
              <a:gdLst/>
              <a:ahLst/>
              <a:cxnLst/>
              <a:rect l="l" t="t" r="r" b="b"/>
              <a:pathLst>
                <a:path w="468241" h="270891" extrusionOk="0">
                  <a:moveTo>
                    <a:pt x="468242" y="135445"/>
                  </a:moveTo>
                  <a:cubicBezTo>
                    <a:pt x="468242" y="210250"/>
                    <a:pt x="363422" y="270891"/>
                    <a:pt x="234121" y="270891"/>
                  </a:cubicBezTo>
                  <a:cubicBezTo>
                    <a:pt x="104819" y="270891"/>
                    <a:pt x="0" y="210250"/>
                    <a:pt x="0" y="135445"/>
                  </a:cubicBezTo>
                  <a:cubicBezTo>
                    <a:pt x="0" y="60641"/>
                    <a:pt x="104819" y="0"/>
                    <a:pt x="234121" y="0"/>
                  </a:cubicBezTo>
                  <a:cubicBezTo>
                    <a:pt x="363422" y="0"/>
                    <a:pt x="468242" y="60641"/>
                    <a:pt x="468242" y="135445"/>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0" name="Google Shape;220;p28"/>
            <p:cNvSpPr/>
            <p:nvPr/>
          </p:nvSpPr>
          <p:spPr>
            <a:xfrm>
              <a:off x="5819482" y="3280817"/>
              <a:ext cx="243195" cy="356577"/>
            </a:xfrm>
            <a:custGeom>
              <a:avLst/>
              <a:gdLst/>
              <a:ahLst/>
              <a:cxnLst/>
              <a:rect l="l" t="t" r="r" b="b"/>
              <a:pathLst>
                <a:path w="243195" h="356577" extrusionOk="0">
                  <a:moveTo>
                    <a:pt x="85669" y="11781"/>
                  </a:moveTo>
                  <a:cubicBezTo>
                    <a:pt x="95174" y="-3744"/>
                    <a:pt x="169318" y="-14031"/>
                    <a:pt x="193652" y="48738"/>
                  </a:cubicBezTo>
                  <a:cubicBezTo>
                    <a:pt x="203157" y="72551"/>
                    <a:pt x="201446" y="133416"/>
                    <a:pt x="209145" y="171611"/>
                  </a:cubicBezTo>
                  <a:cubicBezTo>
                    <a:pt x="216845" y="209806"/>
                    <a:pt x="235000" y="231523"/>
                    <a:pt x="241559" y="262479"/>
                  </a:cubicBezTo>
                  <a:cubicBezTo>
                    <a:pt x="248118" y="293436"/>
                    <a:pt x="237472" y="345442"/>
                    <a:pt x="162854" y="354681"/>
                  </a:cubicBezTo>
                  <a:cubicBezTo>
                    <a:pt x="88236" y="363921"/>
                    <a:pt x="30917" y="337632"/>
                    <a:pt x="13332" y="313819"/>
                  </a:cubicBezTo>
                  <a:cubicBezTo>
                    <a:pt x="-4253" y="290007"/>
                    <a:pt x="-4634" y="239334"/>
                    <a:pt x="13332" y="212092"/>
                  </a:cubicBezTo>
                  <a:cubicBezTo>
                    <a:pt x="31297" y="184851"/>
                    <a:pt x="45556" y="162848"/>
                    <a:pt x="45080" y="127415"/>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1" name="Google Shape;221;p28"/>
            <p:cNvSpPr/>
            <p:nvPr/>
          </p:nvSpPr>
          <p:spPr>
            <a:xfrm>
              <a:off x="5837923" y="3277536"/>
              <a:ext cx="116085" cy="143945"/>
            </a:xfrm>
            <a:custGeom>
              <a:avLst/>
              <a:gdLst/>
              <a:ahLst/>
              <a:cxnLst/>
              <a:rect l="l" t="t" r="r" b="b"/>
              <a:pathLst>
                <a:path w="116085" h="143945" extrusionOk="0">
                  <a:moveTo>
                    <a:pt x="116086" y="4300"/>
                  </a:moveTo>
                  <a:cubicBezTo>
                    <a:pt x="116086" y="4300"/>
                    <a:pt x="60383" y="-11798"/>
                    <a:pt x="26639" y="18301"/>
                  </a:cubicBezTo>
                  <a:cubicBezTo>
                    <a:pt x="3978" y="39285"/>
                    <a:pt x="-5176" y="71137"/>
                    <a:pt x="2875" y="100979"/>
                  </a:cubicBezTo>
                  <a:cubicBezTo>
                    <a:pt x="7343" y="118600"/>
                    <a:pt x="16373" y="142603"/>
                    <a:pt x="30346" y="143936"/>
                  </a:cubicBezTo>
                  <a:cubicBezTo>
                    <a:pt x="44319" y="145270"/>
                    <a:pt x="116086" y="4300"/>
                    <a:pt x="116086" y="4300"/>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2" name="Google Shape;222;p28"/>
            <p:cNvSpPr/>
            <p:nvPr/>
          </p:nvSpPr>
          <p:spPr>
            <a:xfrm>
              <a:off x="5860663" y="3433950"/>
              <a:ext cx="143677" cy="161015"/>
            </a:xfrm>
            <a:custGeom>
              <a:avLst/>
              <a:gdLst/>
              <a:ahLst/>
              <a:cxnLst/>
              <a:rect l="l" t="t" r="r" b="b"/>
              <a:pathLst>
                <a:path w="143677" h="161015" extrusionOk="0">
                  <a:moveTo>
                    <a:pt x="114638" y="0"/>
                  </a:moveTo>
                  <a:cubicBezTo>
                    <a:pt x="114638" y="0"/>
                    <a:pt x="110931" y="62103"/>
                    <a:pt x="112072" y="66675"/>
                  </a:cubicBezTo>
                  <a:cubicBezTo>
                    <a:pt x="113212" y="71247"/>
                    <a:pt x="136406" y="76200"/>
                    <a:pt x="142965" y="81153"/>
                  </a:cubicBezTo>
                  <a:cubicBezTo>
                    <a:pt x="149524" y="86106"/>
                    <a:pt x="109220" y="149638"/>
                    <a:pt x="88783" y="158972"/>
                  </a:cubicBezTo>
                  <a:cubicBezTo>
                    <a:pt x="68346" y="168307"/>
                    <a:pt x="4944" y="144399"/>
                    <a:pt x="477" y="112871"/>
                  </a:cubicBezTo>
                  <a:cubicBezTo>
                    <a:pt x="-3515" y="83725"/>
                    <a:pt x="18632" y="61151"/>
                    <a:pt x="27187" y="53245"/>
                  </a:cubicBezTo>
                  <a:cubicBezTo>
                    <a:pt x="32995" y="52692"/>
                    <a:pt x="38841" y="52531"/>
                    <a:pt x="44678" y="52769"/>
                  </a:cubicBezTo>
                  <a:lnTo>
                    <a:pt x="46579" y="22670"/>
                  </a:lnTo>
                  <a:cubicBezTo>
                    <a:pt x="74335" y="13811"/>
                    <a:pt x="114638" y="0"/>
                    <a:pt x="114638"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3" name="Google Shape;223;p28"/>
            <p:cNvSpPr/>
            <p:nvPr/>
          </p:nvSpPr>
          <p:spPr>
            <a:xfrm>
              <a:off x="5729287" y="3551002"/>
              <a:ext cx="121787" cy="284211"/>
            </a:xfrm>
            <a:custGeom>
              <a:avLst/>
              <a:gdLst/>
              <a:ahLst/>
              <a:cxnLst/>
              <a:rect l="l" t="t" r="r" b="b"/>
              <a:pathLst>
                <a:path w="121787" h="284211" extrusionOk="0">
                  <a:moveTo>
                    <a:pt x="96303" y="391"/>
                  </a:moveTo>
                  <a:cubicBezTo>
                    <a:pt x="96303" y="-1418"/>
                    <a:pt x="86797" y="3630"/>
                    <a:pt x="86797" y="3725"/>
                  </a:cubicBezTo>
                  <a:cubicBezTo>
                    <a:pt x="86797" y="3820"/>
                    <a:pt x="82330" y="163269"/>
                    <a:pt x="74535" y="177747"/>
                  </a:cubicBezTo>
                  <a:lnTo>
                    <a:pt x="74535" y="177747"/>
                  </a:lnTo>
                  <a:cubicBezTo>
                    <a:pt x="54669" y="211560"/>
                    <a:pt x="2103" y="268901"/>
                    <a:pt x="772" y="275283"/>
                  </a:cubicBezTo>
                  <a:cubicBezTo>
                    <a:pt x="-3125" y="294333"/>
                    <a:pt x="8092" y="277283"/>
                    <a:pt x="26152" y="275283"/>
                  </a:cubicBezTo>
                  <a:cubicBezTo>
                    <a:pt x="36323" y="274044"/>
                    <a:pt x="96113" y="213466"/>
                    <a:pt x="109516" y="199654"/>
                  </a:cubicBezTo>
                  <a:lnTo>
                    <a:pt x="110371" y="200131"/>
                  </a:lnTo>
                  <a:lnTo>
                    <a:pt x="110371" y="198607"/>
                  </a:lnTo>
                  <a:lnTo>
                    <a:pt x="112082" y="196797"/>
                  </a:lnTo>
                  <a:cubicBezTo>
                    <a:pt x="112424" y="192482"/>
                    <a:pt x="112424" y="188158"/>
                    <a:pt x="112082" y="183843"/>
                  </a:cubicBezTo>
                  <a:cubicBezTo>
                    <a:pt x="137272" y="10583"/>
                    <a:pt x="106664" y="-942"/>
                    <a:pt x="96303" y="391"/>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4" name="Google Shape;224;p28"/>
            <p:cNvSpPr/>
            <p:nvPr/>
          </p:nvSpPr>
          <p:spPr>
            <a:xfrm>
              <a:off x="5818929" y="3486611"/>
              <a:ext cx="209320" cy="241045"/>
            </a:xfrm>
            <a:custGeom>
              <a:avLst/>
              <a:gdLst/>
              <a:ahLst/>
              <a:cxnLst/>
              <a:rect l="l" t="t" r="r" b="b"/>
              <a:pathLst>
                <a:path w="209320" h="241045" extrusionOk="0">
                  <a:moveTo>
                    <a:pt x="164832" y="20110"/>
                  </a:moveTo>
                  <a:cubicBezTo>
                    <a:pt x="182322" y="22777"/>
                    <a:pt x="202189" y="32111"/>
                    <a:pt x="204945" y="41636"/>
                  </a:cubicBezTo>
                  <a:cubicBezTo>
                    <a:pt x="212141" y="76098"/>
                    <a:pt x="210439" y="111835"/>
                    <a:pt x="200002" y="145459"/>
                  </a:cubicBezTo>
                  <a:cubicBezTo>
                    <a:pt x="184889" y="185464"/>
                    <a:pt x="174718" y="210895"/>
                    <a:pt x="165973" y="228136"/>
                  </a:cubicBezTo>
                  <a:cubicBezTo>
                    <a:pt x="165973" y="228136"/>
                    <a:pt x="90594" y="260521"/>
                    <a:pt x="29758" y="222706"/>
                  </a:cubicBezTo>
                  <a:cubicBezTo>
                    <a:pt x="29758" y="222706"/>
                    <a:pt x="25576" y="179844"/>
                    <a:pt x="25291" y="156889"/>
                  </a:cubicBezTo>
                  <a:cubicBezTo>
                    <a:pt x="-30792" y="107835"/>
                    <a:pt x="17211" y="47351"/>
                    <a:pt x="64739" y="393"/>
                  </a:cubicBezTo>
                  <a:cubicBezTo>
                    <a:pt x="70433" y="-131"/>
                    <a:pt x="76155" y="-131"/>
                    <a:pt x="81849" y="393"/>
                  </a:cubicBezTo>
                  <a:cubicBezTo>
                    <a:pt x="81849" y="393"/>
                    <a:pt x="39454" y="50685"/>
                    <a:pt x="68921" y="79260"/>
                  </a:cubicBezTo>
                  <a:cubicBezTo>
                    <a:pt x="132133" y="59638"/>
                    <a:pt x="144680" y="31063"/>
                    <a:pt x="164832" y="2011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5" name="Google Shape;225;p28"/>
            <p:cNvSpPr/>
            <p:nvPr/>
          </p:nvSpPr>
          <p:spPr>
            <a:xfrm>
              <a:off x="5856166" y="3289038"/>
              <a:ext cx="154042" cy="190250"/>
            </a:xfrm>
            <a:custGeom>
              <a:avLst/>
              <a:gdLst/>
              <a:ahLst/>
              <a:cxnLst/>
              <a:rect l="l" t="t" r="r" b="b"/>
              <a:pathLst>
                <a:path w="154042" h="190250" extrusionOk="0">
                  <a:moveTo>
                    <a:pt x="3263" y="67854"/>
                  </a:moveTo>
                  <a:lnTo>
                    <a:pt x="3263" y="67854"/>
                  </a:lnTo>
                  <a:cubicBezTo>
                    <a:pt x="9442" y="27945"/>
                    <a:pt x="38244" y="-2250"/>
                    <a:pt x="79308" y="132"/>
                  </a:cubicBezTo>
                  <a:cubicBezTo>
                    <a:pt x="122872" y="2484"/>
                    <a:pt x="156274" y="39784"/>
                    <a:pt x="153926" y="83437"/>
                  </a:cubicBezTo>
                  <a:cubicBezTo>
                    <a:pt x="152586" y="108288"/>
                    <a:pt x="139668" y="131053"/>
                    <a:pt x="119041" y="144912"/>
                  </a:cubicBezTo>
                  <a:cubicBezTo>
                    <a:pt x="117624" y="150960"/>
                    <a:pt x="115486" y="156808"/>
                    <a:pt x="112672" y="162342"/>
                  </a:cubicBezTo>
                  <a:cubicBezTo>
                    <a:pt x="98129" y="179297"/>
                    <a:pt x="59441" y="190060"/>
                    <a:pt x="46704" y="190251"/>
                  </a:cubicBezTo>
                  <a:cubicBezTo>
                    <a:pt x="35677" y="190251"/>
                    <a:pt x="26172" y="180059"/>
                    <a:pt x="15811" y="162914"/>
                  </a:cubicBezTo>
                  <a:cubicBezTo>
                    <a:pt x="-5672" y="127195"/>
                    <a:pt x="-158" y="87571"/>
                    <a:pt x="3263" y="67854"/>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6" name="Google Shape;226;p28"/>
            <p:cNvSpPr/>
            <p:nvPr/>
          </p:nvSpPr>
          <p:spPr>
            <a:xfrm>
              <a:off x="5862376" y="3287995"/>
              <a:ext cx="154704" cy="145954"/>
            </a:xfrm>
            <a:custGeom>
              <a:avLst/>
              <a:gdLst/>
              <a:ahLst/>
              <a:cxnLst/>
              <a:rect l="l" t="t" r="r" b="b"/>
              <a:pathLst>
                <a:path w="154704" h="145954" extrusionOk="0">
                  <a:moveTo>
                    <a:pt x="85930" y="1937"/>
                  </a:moveTo>
                  <a:cubicBezTo>
                    <a:pt x="114447" y="7557"/>
                    <a:pt x="138400" y="15748"/>
                    <a:pt x="146290" y="44038"/>
                  </a:cubicBezTo>
                  <a:cubicBezTo>
                    <a:pt x="151613" y="63659"/>
                    <a:pt x="158647" y="101188"/>
                    <a:pt x="151993" y="116523"/>
                  </a:cubicBezTo>
                  <a:lnTo>
                    <a:pt x="147811" y="127857"/>
                  </a:lnTo>
                  <a:lnTo>
                    <a:pt x="112926" y="145955"/>
                  </a:lnTo>
                  <a:cubicBezTo>
                    <a:pt x="112926" y="145955"/>
                    <a:pt x="96576" y="132334"/>
                    <a:pt x="101709" y="92424"/>
                  </a:cubicBezTo>
                  <a:cubicBezTo>
                    <a:pt x="101510" y="87043"/>
                    <a:pt x="99798" y="81823"/>
                    <a:pt x="96766" y="77375"/>
                  </a:cubicBezTo>
                  <a:cubicBezTo>
                    <a:pt x="94580" y="73594"/>
                    <a:pt x="92954" y="69517"/>
                    <a:pt x="91919" y="65278"/>
                  </a:cubicBezTo>
                  <a:cubicBezTo>
                    <a:pt x="87774" y="54496"/>
                    <a:pt x="79685" y="45704"/>
                    <a:pt x="69295" y="40704"/>
                  </a:cubicBezTo>
                  <a:cubicBezTo>
                    <a:pt x="43345" y="26130"/>
                    <a:pt x="5323" y="38704"/>
                    <a:pt x="0" y="44038"/>
                  </a:cubicBezTo>
                  <a:cubicBezTo>
                    <a:pt x="15142" y="11452"/>
                    <a:pt x="50959" y="-6102"/>
                    <a:pt x="85930" y="1937"/>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7" name="Google Shape;227;p28"/>
            <p:cNvSpPr/>
            <p:nvPr/>
          </p:nvSpPr>
          <p:spPr>
            <a:xfrm>
              <a:off x="5888298" y="4552945"/>
              <a:ext cx="121626" cy="93085"/>
            </a:xfrm>
            <a:custGeom>
              <a:avLst/>
              <a:gdLst/>
              <a:ahLst/>
              <a:cxnLst/>
              <a:rect l="l" t="t" r="r" b="b"/>
              <a:pathLst>
                <a:path w="121626" h="93085" extrusionOk="0">
                  <a:moveTo>
                    <a:pt x="112478" y="2"/>
                  </a:moveTo>
                  <a:cubicBezTo>
                    <a:pt x="97840" y="11908"/>
                    <a:pt x="75121" y="3717"/>
                    <a:pt x="74456" y="4765"/>
                  </a:cubicBezTo>
                  <a:cubicBezTo>
                    <a:pt x="57422" y="19395"/>
                    <a:pt x="39590" y="33073"/>
                    <a:pt x="21035" y="45722"/>
                  </a:cubicBezTo>
                  <a:cubicBezTo>
                    <a:pt x="11529" y="52866"/>
                    <a:pt x="-2254" y="62486"/>
                    <a:pt x="313" y="76202"/>
                  </a:cubicBezTo>
                  <a:cubicBezTo>
                    <a:pt x="4875" y="100872"/>
                    <a:pt x="44228" y="93347"/>
                    <a:pt x="59057" y="85727"/>
                  </a:cubicBezTo>
                  <a:cubicBezTo>
                    <a:pt x="73886" y="78107"/>
                    <a:pt x="86053" y="65725"/>
                    <a:pt x="100121" y="57152"/>
                  </a:cubicBezTo>
                  <a:cubicBezTo>
                    <a:pt x="110102" y="50961"/>
                    <a:pt x="119987" y="47627"/>
                    <a:pt x="121604" y="35054"/>
                  </a:cubicBezTo>
                  <a:cubicBezTo>
                    <a:pt x="122079" y="27149"/>
                    <a:pt x="115045" y="-284"/>
                    <a:pt x="112478"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8" name="Google Shape;228;p28"/>
            <p:cNvSpPr/>
            <p:nvPr/>
          </p:nvSpPr>
          <p:spPr>
            <a:xfrm>
              <a:off x="5888421" y="4582665"/>
              <a:ext cx="121131" cy="63346"/>
            </a:xfrm>
            <a:custGeom>
              <a:avLst/>
              <a:gdLst/>
              <a:ahLst/>
              <a:cxnLst/>
              <a:rect l="l" t="t" r="r" b="b"/>
              <a:pathLst>
                <a:path w="121131" h="63346" extrusionOk="0">
                  <a:moveTo>
                    <a:pt x="120910" y="0"/>
                  </a:moveTo>
                  <a:cubicBezTo>
                    <a:pt x="118914" y="12192"/>
                    <a:pt x="109219" y="15526"/>
                    <a:pt x="99238" y="21717"/>
                  </a:cubicBezTo>
                  <a:cubicBezTo>
                    <a:pt x="84979" y="30575"/>
                    <a:pt x="72432" y="43434"/>
                    <a:pt x="57604" y="50959"/>
                  </a:cubicBezTo>
                  <a:cubicBezTo>
                    <a:pt x="42775" y="58484"/>
                    <a:pt x="9601" y="64770"/>
                    <a:pt x="0" y="47244"/>
                  </a:cubicBezTo>
                  <a:cubicBezTo>
                    <a:pt x="5228" y="70961"/>
                    <a:pt x="43916" y="63532"/>
                    <a:pt x="58554" y="56007"/>
                  </a:cubicBezTo>
                  <a:cubicBezTo>
                    <a:pt x="73193" y="48482"/>
                    <a:pt x="85550" y="36004"/>
                    <a:pt x="99618" y="27432"/>
                  </a:cubicBezTo>
                  <a:cubicBezTo>
                    <a:pt x="109599" y="21241"/>
                    <a:pt x="119484" y="17907"/>
                    <a:pt x="121101" y="5334"/>
                  </a:cubicBezTo>
                  <a:cubicBezTo>
                    <a:pt x="121177" y="3553"/>
                    <a:pt x="121110" y="1772"/>
                    <a:pt x="120910"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9" name="Google Shape;229;p28"/>
            <p:cNvSpPr/>
            <p:nvPr/>
          </p:nvSpPr>
          <p:spPr>
            <a:xfrm>
              <a:off x="5795742" y="4532466"/>
              <a:ext cx="111395" cy="86487"/>
            </a:xfrm>
            <a:custGeom>
              <a:avLst/>
              <a:gdLst/>
              <a:ahLst/>
              <a:cxnLst/>
              <a:rect l="l" t="t" r="r" b="b"/>
              <a:pathLst>
                <a:path w="111395" h="86487" extrusionOk="0">
                  <a:moveTo>
                    <a:pt x="102659" y="2"/>
                  </a:moveTo>
                  <a:cubicBezTo>
                    <a:pt x="89257" y="10956"/>
                    <a:pt x="69105" y="4765"/>
                    <a:pt x="68154" y="5812"/>
                  </a:cubicBezTo>
                  <a:cubicBezTo>
                    <a:pt x="52537" y="19109"/>
                    <a:pt x="36225" y="31578"/>
                    <a:pt x="19296" y="43151"/>
                  </a:cubicBezTo>
                  <a:cubicBezTo>
                    <a:pt x="10931" y="49723"/>
                    <a:pt x="-2091" y="58486"/>
                    <a:pt x="285" y="71059"/>
                  </a:cubicBezTo>
                  <a:cubicBezTo>
                    <a:pt x="4467" y="93633"/>
                    <a:pt x="40493" y="86680"/>
                    <a:pt x="54181" y="79822"/>
                  </a:cubicBezTo>
                  <a:cubicBezTo>
                    <a:pt x="67869" y="72964"/>
                    <a:pt x="78800" y="61438"/>
                    <a:pt x="91728" y="53437"/>
                  </a:cubicBezTo>
                  <a:cubicBezTo>
                    <a:pt x="101234" y="47722"/>
                    <a:pt x="109884" y="44770"/>
                    <a:pt x="111309" y="33149"/>
                  </a:cubicBezTo>
                  <a:cubicBezTo>
                    <a:pt x="112260" y="26101"/>
                    <a:pt x="105036" y="-283"/>
                    <a:pt x="102659"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0" name="Google Shape;230;p28"/>
            <p:cNvSpPr/>
            <p:nvPr/>
          </p:nvSpPr>
          <p:spPr>
            <a:xfrm>
              <a:off x="5796313" y="4560948"/>
              <a:ext cx="110894" cy="58013"/>
            </a:xfrm>
            <a:custGeom>
              <a:avLst/>
              <a:gdLst/>
              <a:ahLst/>
              <a:cxnLst/>
              <a:rect l="l" t="t" r="r" b="b"/>
              <a:pathLst>
                <a:path w="110894" h="58013" extrusionOk="0">
                  <a:moveTo>
                    <a:pt x="110644" y="0"/>
                  </a:moveTo>
                  <a:cubicBezTo>
                    <a:pt x="108838" y="11144"/>
                    <a:pt x="99903" y="14192"/>
                    <a:pt x="90778" y="19812"/>
                  </a:cubicBezTo>
                  <a:cubicBezTo>
                    <a:pt x="77755" y="28004"/>
                    <a:pt x="66254" y="39719"/>
                    <a:pt x="52756" y="46672"/>
                  </a:cubicBezTo>
                  <a:cubicBezTo>
                    <a:pt x="39258" y="53626"/>
                    <a:pt x="8840" y="59341"/>
                    <a:pt x="0" y="43244"/>
                  </a:cubicBezTo>
                  <a:cubicBezTo>
                    <a:pt x="4753" y="64961"/>
                    <a:pt x="40208" y="58198"/>
                    <a:pt x="53706" y="51340"/>
                  </a:cubicBezTo>
                  <a:cubicBezTo>
                    <a:pt x="67204" y="44482"/>
                    <a:pt x="78325" y="32956"/>
                    <a:pt x="91253" y="24955"/>
                  </a:cubicBezTo>
                  <a:cubicBezTo>
                    <a:pt x="100758" y="19240"/>
                    <a:pt x="109408" y="16288"/>
                    <a:pt x="110834" y="4667"/>
                  </a:cubicBezTo>
                  <a:cubicBezTo>
                    <a:pt x="110958" y="3105"/>
                    <a:pt x="110891" y="1543"/>
                    <a:pt x="110644"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1" name="Google Shape;231;p28"/>
            <p:cNvSpPr/>
            <p:nvPr/>
          </p:nvSpPr>
          <p:spPr>
            <a:xfrm>
              <a:off x="5813683" y="3728558"/>
              <a:ext cx="237954" cy="833275"/>
            </a:xfrm>
            <a:custGeom>
              <a:avLst/>
              <a:gdLst/>
              <a:ahLst/>
              <a:cxnLst/>
              <a:rect l="l" t="t" r="r" b="b"/>
              <a:pathLst>
                <a:path w="237954" h="833275" extrusionOk="0">
                  <a:moveTo>
                    <a:pt x="6013" y="123825"/>
                  </a:moveTo>
                  <a:cubicBezTo>
                    <a:pt x="12477" y="73342"/>
                    <a:pt x="31013" y="0"/>
                    <a:pt x="31013" y="0"/>
                  </a:cubicBezTo>
                  <a:cubicBezTo>
                    <a:pt x="48541" y="8201"/>
                    <a:pt x="67495" y="12897"/>
                    <a:pt x="86810" y="13811"/>
                  </a:cubicBezTo>
                  <a:cubicBezTo>
                    <a:pt x="115136" y="13716"/>
                    <a:pt x="143396" y="10973"/>
                    <a:pt x="171219" y="5620"/>
                  </a:cubicBezTo>
                  <a:cubicBezTo>
                    <a:pt x="180287" y="21517"/>
                    <a:pt x="190220" y="36909"/>
                    <a:pt x="200971" y="51721"/>
                  </a:cubicBezTo>
                  <a:cubicBezTo>
                    <a:pt x="215515" y="71914"/>
                    <a:pt x="243746" y="116109"/>
                    <a:pt x="236902" y="193357"/>
                  </a:cubicBezTo>
                  <a:cubicBezTo>
                    <a:pt x="232435" y="243840"/>
                    <a:pt x="204203" y="458248"/>
                    <a:pt x="204203" y="458248"/>
                  </a:cubicBezTo>
                  <a:cubicBezTo>
                    <a:pt x="215201" y="494290"/>
                    <a:pt x="221056" y="531714"/>
                    <a:pt x="221598" y="569405"/>
                  </a:cubicBezTo>
                  <a:cubicBezTo>
                    <a:pt x="218937" y="614229"/>
                    <a:pt x="213024" y="658796"/>
                    <a:pt x="203918" y="702755"/>
                  </a:cubicBezTo>
                  <a:lnTo>
                    <a:pt x="187093" y="824389"/>
                  </a:lnTo>
                  <a:cubicBezTo>
                    <a:pt x="187093" y="824389"/>
                    <a:pt x="164660" y="840676"/>
                    <a:pt x="149071" y="829151"/>
                  </a:cubicBezTo>
                  <a:lnTo>
                    <a:pt x="151067" y="710089"/>
                  </a:lnTo>
                  <a:cubicBezTo>
                    <a:pt x="149166" y="680942"/>
                    <a:pt x="146219" y="637984"/>
                    <a:pt x="144413" y="610552"/>
                  </a:cubicBezTo>
                  <a:cubicBezTo>
                    <a:pt x="141371" y="565785"/>
                    <a:pt x="133387" y="494824"/>
                    <a:pt x="131106" y="477202"/>
                  </a:cubicBezTo>
                  <a:cubicBezTo>
                    <a:pt x="128824" y="459581"/>
                    <a:pt x="123121" y="428434"/>
                    <a:pt x="120364" y="393763"/>
                  </a:cubicBezTo>
                  <a:cubicBezTo>
                    <a:pt x="117608" y="359092"/>
                    <a:pt x="104680" y="182594"/>
                    <a:pt x="104680" y="182594"/>
                  </a:cubicBezTo>
                  <a:lnTo>
                    <a:pt x="102874" y="215646"/>
                  </a:lnTo>
                  <a:cubicBezTo>
                    <a:pt x="102874" y="215646"/>
                    <a:pt x="101068" y="269272"/>
                    <a:pt x="93369" y="335470"/>
                  </a:cubicBezTo>
                  <a:cubicBezTo>
                    <a:pt x="85669" y="401669"/>
                    <a:pt x="83008" y="430720"/>
                    <a:pt x="83008" y="430720"/>
                  </a:cubicBezTo>
                  <a:cubicBezTo>
                    <a:pt x="90308" y="444074"/>
                    <a:pt x="95412" y="458514"/>
                    <a:pt x="98121" y="473488"/>
                  </a:cubicBezTo>
                  <a:cubicBezTo>
                    <a:pt x="99452" y="487775"/>
                    <a:pt x="115707" y="600932"/>
                    <a:pt x="106011" y="658463"/>
                  </a:cubicBezTo>
                  <a:lnTo>
                    <a:pt x="85954" y="804863"/>
                  </a:lnTo>
                  <a:cubicBezTo>
                    <a:pt x="75869" y="811882"/>
                    <a:pt x="63018" y="813587"/>
                    <a:pt x="51449" y="809434"/>
                  </a:cubicBezTo>
                  <a:lnTo>
                    <a:pt x="39663" y="661892"/>
                  </a:lnTo>
                  <a:cubicBezTo>
                    <a:pt x="31773" y="605790"/>
                    <a:pt x="15043" y="486823"/>
                    <a:pt x="12477" y="471392"/>
                  </a:cubicBezTo>
                  <a:cubicBezTo>
                    <a:pt x="6773" y="440226"/>
                    <a:pt x="3408" y="408670"/>
                    <a:pt x="2401" y="376999"/>
                  </a:cubicBezTo>
                  <a:cubicBezTo>
                    <a:pt x="-1782" y="312991"/>
                    <a:pt x="-451" y="174212"/>
                    <a:pt x="6013" y="12382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2" name="Google Shape;232;p28"/>
            <p:cNvSpPr/>
            <p:nvPr/>
          </p:nvSpPr>
          <p:spPr>
            <a:xfrm>
              <a:off x="5803516" y="3708175"/>
              <a:ext cx="253612" cy="553963"/>
            </a:xfrm>
            <a:custGeom>
              <a:avLst/>
              <a:gdLst/>
              <a:ahLst/>
              <a:cxnLst/>
              <a:rect l="l" t="t" r="r" b="b"/>
              <a:pathLst>
                <a:path w="253612" h="553963" extrusionOk="0">
                  <a:moveTo>
                    <a:pt x="181386" y="6572"/>
                  </a:moveTo>
                  <a:lnTo>
                    <a:pt x="224731" y="93726"/>
                  </a:lnTo>
                  <a:cubicBezTo>
                    <a:pt x="224731" y="93726"/>
                    <a:pt x="291270" y="190690"/>
                    <a:pt x="222355" y="439960"/>
                  </a:cubicBezTo>
                  <a:lnTo>
                    <a:pt x="235187" y="516922"/>
                  </a:lnTo>
                  <a:cubicBezTo>
                    <a:pt x="235187" y="516922"/>
                    <a:pt x="105532" y="600265"/>
                    <a:pt x="18746" y="516922"/>
                  </a:cubicBezTo>
                  <a:cubicBezTo>
                    <a:pt x="18746" y="516922"/>
                    <a:pt x="-11291" y="286512"/>
                    <a:pt x="4678" y="180308"/>
                  </a:cubicBezTo>
                  <a:cubicBezTo>
                    <a:pt x="13613" y="119272"/>
                    <a:pt x="27121" y="59007"/>
                    <a:pt x="45077" y="0"/>
                  </a:cubicBezTo>
                  <a:cubicBezTo>
                    <a:pt x="45077" y="0"/>
                    <a:pt x="66369" y="23527"/>
                    <a:pt x="175683" y="8001"/>
                  </a:cubicBezTo>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3" name="Google Shape;233;p28"/>
            <p:cNvSpPr/>
            <p:nvPr/>
          </p:nvSpPr>
          <p:spPr>
            <a:xfrm>
              <a:off x="5812662" y="3486508"/>
              <a:ext cx="71005" cy="74600"/>
            </a:xfrm>
            <a:custGeom>
              <a:avLst/>
              <a:gdLst/>
              <a:ahLst/>
              <a:cxnLst/>
              <a:rect l="l" t="t" r="r" b="b"/>
              <a:pathLst>
                <a:path w="71005" h="74600" extrusionOk="0">
                  <a:moveTo>
                    <a:pt x="71006" y="496"/>
                  </a:moveTo>
                  <a:cubicBezTo>
                    <a:pt x="71006" y="496"/>
                    <a:pt x="36596" y="-10077"/>
                    <a:pt x="0" y="66409"/>
                  </a:cubicBezTo>
                  <a:lnTo>
                    <a:pt x="13688" y="74600"/>
                  </a:lnTo>
                  <a:cubicBezTo>
                    <a:pt x="13688" y="74600"/>
                    <a:pt x="49714" y="20117"/>
                    <a:pt x="71006" y="49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4" name="Google Shape;234;p28"/>
            <p:cNvSpPr/>
            <p:nvPr/>
          </p:nvSpPr>
          <p:spPr>
            <a:xfrm>
              <a:off x="5614947" y="3815235"/>
              <a:ext cx="254367" cy="147732"/>
            </a:xfrm>
            <a:custGeom>
              <a:avLst/>
              <a:gdLst/>
              <a:ahLst/>
              <a:cxnLst/>
              <a:rect l="l" t="t" r="r" b="b"/>
              <a:pathLst>
                <a:path w="254367" h="147732" extrusionOk="0">
                  <a:moveTo>
                    <a:pt x="0" y="86201"/>
                  </a:moveTo>
                  <a:lnTo>
                    <a:pt x="148096" y="0"/>
                  </a:lnTo>
                  <a:lnTo>
                    <a:pt x="254368" y="61436"/>
                  </a:lnTo>
                  <a:lnTo>
                    <a:pt x="106272" y="147733"/>
                  </a:lnTo>
                  <a:lnTo>
                    <a:pt x="0" y="862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5" name="Google Shape;235;p28"/>
            <p:cNvSpPr/>
            <p:nvPr/>
          </p:nvSpPr>
          <p:spPr>
            <a:xfrm>
              <a:off x="5694413" y="3821487"/>
              <a:ext cx="53706" cy="44771"/>
            </a:xfrm>
            <a:custGeom>
              <a:avLst/>
              <a:gdLst/>
              <a:ahLst/>
              <a:cxnLst/>
              <a:rect l="l" t="t" r="r" b="b"/>
              <a:pathLst>
                <a:path w="53706" h="44771" extrusionOk="0">
                  <a:moveTo>
                    <a:pt x="49524" y="35"/>
                  </a:moveTo>
                  <a:cubicBezTo>
                    <a:pt x="40237" y="968"/>
                    <a:pt x="31254" y="3892"/>
                    <a:pt x="23194" y="8607"/>
                  </a:cubicBezTo>
                  <a:cubicBezTo>
                    <a:pt x="20228" y="11198"/>
                    <a:pt x="17053" y="13522"/>
                    <a:pt x="13688" y="15561"/>
                  </a:cubicBezTo>
                  <a:cubicBezTo>
                    <a:pt x="12262" y="16227"/>
                    <a:pt x="10836" y="17180"/>
                    <a:pt x="9315" y="17846"/>
                  </a:cubicBezTo>
                  <a:cubicBezTo>
                    <a:pt x="7053" y="18675"/>
                    <a:pt x="5000" y="20009"/>
                    <a:pt x="3327" y="21752"/>
                  </a:cubicBezTo>
                  <a:cubicBezTo>
                    <a:pt x="1673" y="24200"/>
                    <a:pt x="780" y="27086"/>
                    <a:pt x="760" y="30038"/>
                  </a:cubicBezTo>
                  <a:cubicBezTo>
                    <a:pt x="0" y="33572"/>
                    <a:pt x="-190" y="37211"/>
                    <a:pt x="190" y="40802"/>
                  </a:cubicBezTo>
                  <a:cubicBezTo>
                    <a:pt x="1521" y="46136"/>
                    <a:pt x="7034" y="45660"/>
                    <a:pt x="9696" y="41945"/>
                  </a:cubicBezTo>
                  <a:cubicBezTo>
                    <a:pt x="11141" y="40088"/>
                    <a:pt x="11968" y="37821"/>
                    <a:pt x="12072" y="35468"/>
                  </a:cubicBezTo>
                  <a:cubicBezTo>
                    <a:pt x="12234" y="30905"/>
                    <a:pt x="14562" y="26686"/>
                    <a:pt x="18346" y="24133"/>
                  </a:cubicBezTo>
                  <a:lnTo>
                    <a:pt x="53706" y="2130"/>
                  </a:lnTo>
                  <a:cubicBezTo>
                    <a:pt x="52870" y="644"/>
                    <a:pt x="51216" y="-184"/>
                    <a:pt x="49524" y="3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6" name="Google Shape;236;p28"/>
            <p:cNvSpPr/>
            <p:nvPr/>
          </p:nvSpPr>
          <p:spPr>
            <a:xfrm>
              <a:off x="5775008" y="3530248"/>
              <a:ext cx="253611" cy="322722"/>
            </a:xfrm>
            <a:custGeom>
              <a:avLst/>
              <a:gdLst/>
              <a:ahLst/>
              <a:cxnLst/>
              <a:rect l="l" t="t" r="r" b="b"/>
              <a:pathLst>
                <a:path w="253611" h="322722" extrusionOk="0">
                  <a:moveTo>
                    <a:pt x="250673" y="25527"/>
                  </a:moveTo>
                  <a:cubicBezTo>
                    <a:pt x="245826" y="5334"/>
                    <a:pt x="230046" y="11811"/>
                    <a:pt x="216453" y="0"/>
                  </a:cubicBezTo>
                  <a:cubicBezTo>
                    <a:pt x="184990" y="44672"/>
                    <a:pt x="205902" y="165449"/>
                    <a:pt x="210180" y="178308"/>
                  </a:cubicBezTo>
                  <a:lnTo>
                    <a:pt x="89270" y="255556"/>
                  </a:lnTo>
                  <a:lnTo>
                    <a:pt x="89270" y="255556"/>
                  </a:lnTo>
                  <a:lnTo>
                    <a:pt x="81095" y="260604"/>
                  </a:lnTo>
                  <a:cubicBezTo>
                    <a:pt x="67331" y="269662"/>
                    <a:pt x="52131" y="276301"/>
                    <a:pt x="36134" y="280225"/>
                  </a:cubicBezTo>
                  <a:cubicBezTo>
                    <a:pt x="24062" y="281654"/>
                    <a:pt x="17788" y="298704"/>
                    <a:pt x="4860" y="300228"/>
                  </a:cubicBezTo>
                  <a:cubicBezTo>
                    <a:pt x="2075" y="300333"/>
                    <a:pt x="-92" y="302666"/>
                    <a:pt x="3" y="305457"/>
                  </a:cubicBezTo>
                  <a:cubicBezTo>
                    <a:pt x="51" y="306753"/>
                    <a:pt x="602" y="307991"/>
                    <a:pt x="1533" y="308896"/>
                  </a:cubicBezTo>
                  <a:cubicBezTo>
                    <a:pt x="6667" y="313849"/>
                    <a:pt x="20545" y="309753"/>
                    <a:pt x="30050" y="298704"/>
                  </a:cubicBezTo>
                  <a:cubicBezTo>
                    <a:pt x="30002" y="298952"/>
                    <a:pt x="30002" y="299218"/>
                    <a:pt x="30050" y="299466"/>
                  </a:cubicBezTo>
                  <a:cubicBezTo>
                    <a:pt x="30202" y="303057"/>
                    <a:pt x="32227" y="306314"/>
                    <a:pt x="35373" y="308038"/>
                  </a:cubicBezTo>
                  <a:cubicBezTo>
                    <a:pt x="36067" y="308458"/>
                    <a:pt x="36846" y="308724"/>
                    <a:pt x="37655" y="308800"/>
                  </a:cubicBezTo>
                  <a:cubicBezTo>
                    <a:pt x="37655" y="309610"/>
                    <a:pt x="37883" y="310401"/>
                    <a:pt x="38320" y="311087"/>
                  </a:cubicBezTo>
                  <a:cubicBezTo>
                    <a:pt x="39708" y="313925"/>
                    <a:pt x="42417" y="315887"/>
                    <a:pt x="45544" y="316325"/>
                  </a:cubicBezTo>
                  <a:lnTo>
                    <a:pt x="45544" y="316325"/>
                  </a:lnTo>
                  <a:cubicBezTo>
                    <a:pt x="46941" y="320335"/>
                    <a:pt x="50820" y="322945"/>
                    <a:pt x="55050" y="322707"/>
                  </a:cubicBezTo>
                  <a:cubicBezTo>
                    <a:pt x="57825" y="322564"/>
                    <a:pt x="60439" y="321373"/>
                    <a:pt x="62369" y="319373"/>
                  </a:cubicBezTo>
                  <a:cubicBezTo>
                    <a:pt x="72682" y="315430"/>
                    <a:pt x="81789" y="308867"/>
                    <a:pt x="88794" y="300323"/>
                  </a:cubicBezTo>
                  <a:cubicBezTo>
                    <a:pt x="94982" y="293875"/>
                    <a:pt x="101522" y="287769"/>
                    <a:pt x="108375" y="282035"/>
                  </a:cubicBezTo>
                  <a:cubicBezTo>
                    <a:pt x="141170" y="267843"/>
                    <a:pt x="239552" y="225742"/>
                    <a:pt x="243924" y="219742"/>
                  </a:cubicBezTo>
                  <a:cubicBezTo>
                    <a:pt x="250768" y="210693"/>
                    <a:pt x="257707" y="54102"/>
                    <a:pt x="250673" y="25527"/>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7" name="Google Shape;237;p28"/>
            <p:cNvSpPr/>
            <p:nvPr/>
          </p:nvSpPr>
          <p:spPr>
            <a:xfrm>
              <a:off x="5965891" y="3514431"/>
              <a:ext cx="72720" cy="103595"/>
            </a:xfrm>
            <a:custGeom>
              <a:avLst/>
              <a:gdLst/>
              <a:ahLst/>
              <a:cxnLst/>
              <a:rect l="l" t="t" r="r" b="b"/>
              <a:pathLst>
                <a:path w="72720" h="103595" extrusionOk="0">
                  <a:moveTo>
                    <a:pt x="70816" y="95541"/>
                  </a:moveTo>
                  <a:cubicBezTo>
                    <a:pt x="70816" y="95541"/>
                    <a:pt x="32129" y="112876"/>
                    <a:pt x="0" y="96684"/>
                  </a:cubicBezTo>
                  <a:lnTo>
                    <a:pt x="4658" y="36009"/>
                  </a:lnTo>
                  <a:cubicBezTo>
                    <a:pt x="4658" y="36009"/>
                    <a:pt x="5133" y="3434"/>
                    <a:pt x="34125" y="195"/>
                  </a:cubicBezTo>
                  <a:cubicBezTo>
                    <a:pt x="63117" y="-3043"/>
                    <a:pt x="78325" y="34200"/>
                    <a:pt x="70816" y="95541"/>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238" name="Google Shape;238;p28"/>
            <p:cNvGrpSpPr/>
            <p:nvPr/>
          </p:nvGrpSpPr>
          <p:grpSpPr>
            <a:xfrm flipH="1">
              <a:off x="2865273" y="3434801"/>
              <a:ext cx="598186" cy="1340314"/>
              <a:chOff x="4210728" y="4525714"/>
              <a:chExt cx="546438" cy="1224366"/>
            </a:xfrm>
          </p:grpSpPr>
          <p:sp>
            <p:nvSpPr>
              <p:cNvPr id="239" name="Google Shape;239;p28"/>
              <p:cNvSpPr/>
              <p:nvPr/>
            </p:nvSpPr>
            <p:spPr>
              <a:xfrm>
                <a:off x="4672107" y="4726590"/>
                <a:ext cx="85002" cy="305847"/>
              </a:xfrm>
              <a:custGeom>
                <a:avLst/>
                <a:gdLst/>
                <a:ahLst/>
                <a:cxnLst/>
                <a:rect l="l" t="t" r="r" b="b"/>
                <a:pathLst>
                  <a:path w="85002" h="305847" extrusionOk="0">
                    <a:moveTo>
                      <a:pt x="18764" y="0"/>
                    </a:moveTo>
                    <a:cubicBezTo>
                      <a:pt x="37814" y="5429"/>
                      <a:pt x="48482" y="26289"/>
                      <a:pt x="65056" y="70961"/>
                    </a:cubicBezTo>
                    <a:cubicBezTo>
                      <a:pt x="78848" y="111490"/>
                      <a:pt x="85582" y="154076"/>
                      <a:pt x="84963" y="196882"/>
                    </a:cubicBezTo>
                    <a:cubicBezTo>
                      <a:pt x="79629" y="238982"/>
                      <a:pt x="62198" y="271748"/>
                      <a:pt x="20098" y="305848"/>
                    </a:cubicBezTo>
                    <a:lnTo>
                      <a:pt x="0" y="268986"/>
                    </a:lnTo>
                    <a:cubicBezTo>
                      <a:pt x="0" y="268986"/>
                      <a:pt x="41243" y="232600"/>
                      <a:pt x="45434" y="190500"/>
                    </a:cubicBezTo>
                    <a:cubicBezTo>
                      <a:pt x="47815" y="166878"/>
                      <a:pt x="20098" y="87249"/>
                      <a:pt x="20098" y="85058"/>
                    </a:cubicBezTo>
                    <a:cubicBezTo>
                      <a:pt x="20098" y="82867"/>
                      <a:pt x="18764" y="0"/>
                      <a:pt x="18764"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0" name="Google Shape;240;p28"/>
              <p:cNvSpPr/>
              <p:nvPr/>
            </p:nvSpPr>
            <p:spPr>
              <a:xfrm>
                <a:off x="4408366" y="5679962"/>
                <a:ext cx="123900" cy="70118"/>
              </a:xfrm>
              <a:custGeom>
                <a:avLst/>
                <a:gdLst/>
                <a:ahLst/>
                <a:cxnLst/>
                <a:rect l="l" t="t" r="r" b="b"/>
                <a:pathLst>
                  <a:path w="123900" h="70118" extrusionOk="0">
                    <a:moveTo>
                      <a:pt x="117628" y="16845"/>
                    </a:moveTo>
                    <a:cubicBezTo>
                      <a:pt x="104783" y="20750"/>
                      <a:pt x="90877" y="18874"/>
                      <a:pt x="79528" y="11701"/>
                    </a:cubicBezTo>
                    <a:cubicBezTo>
                      <a:pt x="69241" y="11701"/>
                      <a:pt x="8757" y="-12016"/>
                      <a:pt x="1137" y="8082"/>
                    </a:cubicBezTo>
                    <a:cubicBezTo>
                      <a:pt x="-5531" y="25703"/>
                      <a:pt x="18758" y="42086"/>
                      <a:pt x="31617" y="45229"/>
                    </a:cubicBezTo>
                    <a:cubicBezTo>
                      <a:pt x="60192" y="51992"/>
                      <a:pt x="80766" y="66089"/>
                      <a:pt x="92196" y="68470"/>
                    </a:cubicBezTo>
                    <a:cubicBezTo>
                      <a:pt x="100966" y="71585"/>
                      <a:pt x="110703" y="70232"/>
                      <a:pt x="118294" y="64851"/>
                    </a:cubicBezTo>
                    <a:cubicBezTo>
                      <a:pt x="126200" y="56850"/>
                      <a:pt x="125533" y="27322"/>
                      <a:pt x="117628" y="16845"/>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1" name="Google Shape;241;p28"/>
              <p:cNvSpPr/>
              <p:nvPr/>
            </p:nvSpPr>
            <p:spPr>
              <a:xfrm>
                <a:off x="4408245" y="5691663"/>
                <a:ext cx="121939" cy="58416"/>
              </a:xfrm>
              <a:custGeom>
                <a:avLst/>
                <a:gdLst/>
                <a:ahLst/>
                <a:cxnLst/>
                <a:rect l="l" t="t" r="r" b="b"/>
                <a:pathLst>
                  <a:path w="121939" h="58416" extrusionOk="0">
                    <a:moveTo>
                      <a:pt x="92127" y="51911"/>
                    </a:moveTo>
                    <a:cubicBezTo>
                      <a:pt x="80697" y="49530"/>
                      <a:pt x="59837" y="35433"/>
                      <a:pt x="31548" y="28575"/>
                    </a:cubicBezTo>
                    <a:cubicBezTo>
                      <a:pt x="20784" y="26003"/>
                      <a:pt x="2020" y="14097"/>
                      <a:pt x="210" y="0"/>
                    </a:cubicBezTo>
                    <a:cubicBezTo>
                      <a:pt x="-2361" y="16193"/>
                      <a:pt x="19260" y="30575"/>
                      <a:pt x="31548" y="33528"/>
                    </a:cubicBezTo>
                    <a:cubicBezTo>
                      <a:pt x="60123" y="40291"/>
                      <a:pt x="80697" y="54388"/>
                      <a:pt x="92127" y="56769"/>
                    </a:cubicBezTo>
                    <a:cubicBezTo>
                      <a:pt x="100896" y="59884"/>
                      <a:pt x="110634" y="58531"/>
                      <a:pt x="118225" y="53150"/>
                    </a:cubicBezTo>
                    <a:cubicBezTo>
                      <a:pt x="119933" y="51188"/>
                      <a:pt x="121200" y="48882"/>
                      <a:pt x="121940" y="46387"/>
                    </a:cubicBezTo>
                    <a:cubicBezTo>
                      <a:pt x="113425" y="52816"/>
                      <a:pt x="102380" y="54864"/>
                      <a:pt x="92127" y="51911"/>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2" name="Google Shape;242;p28"/>
              <p:cNvSpPr/>
              <p:nvPr/>
            </p:nvSpPr>
            <p:spPr>
              <a:xfrm>
                <a:off x="4566152" y="5600798"/>
                <a:ext cx="119416" cy="67472"/>
              </a:xfrm>
              <a:custGeom>
                <a:avLst/>
                <a:gdLst/>
                <a:ahLst/>
                <a:cxnLst/>
                <a:rect l="l" t="t" r="r" b="b"/>
                <a:pathLst>
                  <a:path w="119416" h="67472" extrusionOk="0">
                    <a:moveTo>
                      <a:pt x="113384" y="16189"/>
                    </a:moveTo>
                    <a:cubicBezTo>
                      <a:pt x="102146" y="20047"/>
                      <a:pt x="89728" y="18161"/>
                      <a:pt x="80142" y="11141"/>
                    </a:cubicBezTo>
                    <a:cubicBezTo>
                      <a:pt x="70617" y="11141"/>
                      <a:pt x="8419" y="-11529"/>
                      <a:pt x="1085" y="7807"/>
                    </a:cubicBezTo>
                    <a:cubicBezTo>
                      <a:pt x="-5297" y="24762"/>
                      <a:pt x="18039" y="40383"/>
                      <a:pt x="30422" y="43431"/>
                    </a:cubicBezTo>
                    <a:cubicBezTo>
                      <a:pt x="57663" y="50003"/>
                      <a:pt x="78047" y="63624"/>
                      <a:pt x="88715" y="65910"/>
                    </a:cubicBezTo>
                    <a:cubicBezTo>
                      <a:pt x="97172" y="68882"/>
                      <a:pt x="106547" y="67567"/>
                      <a:pt x="113861" y="62385"/>
                    </a:cubicBezTo>
                    <a:cubicBezTo>
                      <a:pt x="121671" y="54670"/>
                      <a:pt x="121004" y="26286"/>
                      <a:pt x="113384" y="16189"/>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3" name="Google Shape;243;p28"/>
              <p:cNvSpPr/>
              <p:nvPr/>
            </p:nvSpPr>
            <p:spPr>
              <a:xfrm>
                <a:off x="4566197" y="5611939"/>
                <a:ext cx="117340" cy="56332"/>
              </a:xfrm>
              <a:custGeom>
                <a:avLst/>
                <a:gdLst/>
                <a:ahLst/>
                <a:cxnLst/>
                <a:rect l="l" t="t" r="r" b="b"/>
                <a:pathLst>
                  <a:path w="117340" h="56332" extrusionOk="0">
                    <a:moveTo>
                      <a:pt x="88670" y="50102"/>
                    </a:moveTo>
                    <a:cubicBezTo>
                      <a:pt x="77717" y="47720"/>
                      <a:pt x="57619" y="34195"/>
                      <a:pt x="30377" y="27622"/>
                    </a:cubicBezTo>
                    <a:cubicBezTo>
                      <a:pt x="19995" y="25051"/>
                      <a:pt x="1802" y="13621"/>
                      <a:pt x="183" y="0"/>
                    </a:cubicBezTo>
                    <a:cubicBezTo>
                      <a:pt x="-2198" y="15621"/>
                      <a:pt x="19233" y="29528"/>
                      <a:pt x="30377" y="32290"/>
                    </a:cubicBezTo>
                    <a:cubicBezTo>
                      <a:pt x="57619" y="38862"/>
                      <a:pt x="78002" y="52483"/>
                      <a:pt x="88670" y="54769"/>
                    </a:cubicBezTo>
                    <a:cubicBezTo>
                      <a:pt x="97128" y="57741"/>
                      <a:pt x="106503" y="56426"/>
                      <a:pt x="113816" y="51245"/>
                    </a:cubicBezTo>
                    <a:cubicBezTo>
                      <a:pt x="115496" y="49368"/>
                      <a:pt x="116703" y="47111"/>
                      <a:pt x="117341" y="44672"/>
                    </a:cubicBezTo>
                    <a:cubicBezTo>
                      <a:pt x="109187" y="50930"/>
                      <a:pt x="98547" y="52940"/>
                      <a:pt x="88670" y="50102"/>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4" name="Google Shape;244;p28"/>
              <p:cNvSpPr/>
              <p:nvPr/>
            </p:nvSpPr>
            <p:spPr>
              <a:xfrm>
                <a:off x="4483409" y="4968525"/>
                <a:ext cx="238054" cy="732926"/>
              </a:xfrm>
              <a:custGeom>
                <a:avLst/>
                <a:gdLst/>
                <a:ahLst/>
                <a:cxnLst/>
                <a:rect l="l" t="t" r="r" b="b"/>
                <a:pathLst>
                  <a:path w="238054" h="732926" extrusionOk="0">
                    <a:moveTo>
                      <a:pt x="216416" y="495014"/>
                    </a:moveTo>
                    <a:cubicBezTo>
                      <a:pt x="216443" y="471802"/>
                      <a:pt x="212447" y="448761"/>
                      <a:pt x="204605" y="426911"/>
                    </a:cubicBezTo>
                    <a:cubicBezTo>
                      <a:pt x="204605" y="426911"/>
                      <a:pt x="212415" y="333661"/>
                      <a:pt x="218416" y="272415"/>
                    </a:cubicBezTo>
                    <a:cubicBezTo>
                      <a:pt x="227179" y="182118"/>
                      <a:pt x="241086" y="173164"/>
                      <a:pt x="237466" y="118300"/>
                    </a:cubicBezTo>
                    <a:cubicBezTo>
                      <a:pt x="233847" y="67437"/>
                      <a:pt x="204891" y="34480"/>
                      <a:pt x="197366" y="0"/>
                    </a:cubicBezTo>
                    <a:lnTo>
                      <a:pt x="50014" y="11621"/>
                    </a:lnTo>
                    <a:cubicBezTo>
                      <a:pt x="50014" y="11621"/>
                      <a:pt x="37155" y="53435"/>
                      <a:pt x="20582" y="136684"/>
                    </a:cubicBezTo>
                    <a:cubicBezTo>
                      <a:pt x="4008" y="219932"/>
                      <a:pt x="2865" y="318897"/>
                      <a:pt x="4199" y="449961"/>
                    </a:cubicBezTo>
                    <a:cubicBezTo>
                      <a:pt x="4199" y="483775"/>
                      <a:pt x="-1516" y="513112"/>
                      <a:pt x="389" y="597313"/>
                    </a:cubicBezTo>
                    <a:cubicBezTo>
                      <a:pt x="1722" y="653891"/>
                      <a:pt x="4961" y="723233"/>
                      <a:pt x="4961" y="723233"/>
                    </a:cubicBezTo>
                    <a:cubicBezTo>
                      <a:pt x="26487" y="741712"/>
                      <a:pt x="41442" y="728091"/>
                      <a:pt x="41442" y="728091"/>
                    </a:cubicBezTo>
                    <a:cubicBezTo>
                      <a:pt x="41442" y="728091"/>
                      <a:pt x="79542" y="560451"/>
                      <a:pt x="84780" y="521970"/>
                    </a:cubicBezTo>
                    <a:cubicBezTo>
                      <a:pt x="88780" y="500682"/>
                      <a:pt x="87003" y="478707"/>
                      <a:pt x="79637" y="458343"/>
                    </a:cubicBezTo>
                    <a:cubicBezTo>
                      <a:pt x="79637" y="458343"/>
                      <a:pt x="90686" y="405670"/>
                      <a:pt x="98687" y="364236"/>
                    </a:cubicBezTo>
                    <a:cubicBezTo>
                      <a:pt x="108212" y="313658"/>
                      <a:pt x="133453" y="204502"/>
                      <a:pt x="133453" y="204502"/>
                    </a:cubicBezTo>
                    <a:cubicBezTo>
                      <a:pt x="133453" y="204502"/>
                      <a:pt x="129167" y="372237"/>
                      <a:pt x="136501" y="405289"/>
                    </a:cubicBezTo>
                    <a:cubicBezTo>
                      <a:pt x="143835" y="438340"/>
                      <a:pt x="145074" y="467106"/>
                      <a:pt x="151360" y="512064"/>
                    </a:cubicBezTo>
                    <a:cubicBezTo>
                      <a:pt x="158885" y="566356"/>
                      <a:pt x="162314" y="645890"/>
                      <a:pt x="162314" y="645890"/>
                    </a:cubicBezTo>
                    <a:cubicBezTo>
                      <a:pt x="184793" y="660178"/>
                      <a:pt x="194794" y="649224"/>
                      <a:pt x="194794" y="649224"/>
                    </a:cubicBezTo>
                    <a:cubicBezTo>
                      <a:pt x="194794" y="649224"/>
                      <a:pt x="216416" y="542544"/>
                      <a:pt x="216416" y="49501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5" name="Google Shape;245;p28"/>
              <p:cNvSpPr/>
              <p:nvPr/>
            </p:nvSpPr>
            <p:spPr>
              <a:xfrm>
                <a:off x="4484426" y="4968525"/>
                <a:ext cx="236925" cy="409866"/>
              </a:xfrm>
              <a:custGeom>
                <a:avLst/>
                <a:gdLst/>
                <a:ahLst/>
                <a:cxnLst/>
                <a:rect l="l" t="t" r="r" b="b"/>
                <a:pathLst>
                  <a:path w="236925" h="409866" extrusionOk="0">
                    <a:moveTo>
                      <a:pt x="195968" y="0"/>
                    </a:moveTo>
                    <a:cubicBezTo>
                      <a:pt x="211399" y="15812"/>
                      <a:pt x="236926" y="63913"/>
                      <a:pt x="236926" y="136684"/>
                    </a:cubicBezTo>
                    <a:cubicBezTo>
                      <a:pt x="236926" y="218599"/>
                      <a:pt x="225020" y="202025"/>
                      <a:pt x="219305" y="292227"/>
                    </a:cubicBezTo>
                    <a:lnTo>
                      <a:pt x="213590" y="382429"/>
                    </a:lnTo>
                    <a:cubicBezTo>
                      <a:pt x="213590" y="382429"/>
                      <a:pt x="90431" y="441198"/>
                      <a:pt x="2611" y="386715"/>
                    </a:cubicBezTo>
                    <a:cubicBezTo>
                      <a:pt x="-5200" y="369665"/>
                      <a:pt x="5564" y="179927"/>
                      <a:pt x="20994" y="112490"/>
                    </a:cubicBezTo>
                    <a:cubicBezTo>
                      <a:pt x="36425" y="45053"/>
                      <a:pt x="46997" y="12002"/>
                      <a:pt x="46997" y="12002"/>
                    </a:cubicBezTo>
                    <a:cubicBezTo>
                      <a:pt x="46997" y="12002"/>
                      <a:pt x="160250" y="42577"/>
                      <a:pt x="195968"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6" name="Google Shape;246;p28"/>
              <p:cNvSpPr/>
              <p:nvPr/>
            </p:nvSpPr>
            <p:spPr>
              <a:xfrm>
                <a:off x="4531702" y="4525767"/>
                <a:ext cx="160521" cy="258577"/>
              </a:xfrm>
              <a:custGeom>
                <a:avLst/>
                <a:gdLst/>
                <a:ahLst/>
                <a:cxnLst/>
                <a:rect l="l" t="t" r="r" b="b"/>
                <a:pathLst>
                  <a:path w="160521" h="258577" extrusionOk="0">
                    <a:moveTo>
                      <a:pt x="150502" y="199966"/>
                    </a:moveTo>
                    <a:cubicBezTo>
                      <a:pt x="119070" y="198061"/>
                      <a:pt x="116022" y="203299"/>
                      <a:pt x="113545" y="192155"/>
                    </a:cubicBezTo>
                    <a:cubicBezTo>
                      <a:pt x="112688" y="188155"/>
                      <a:pt x="110878" y="160532"/>
                      <a:pt x="110878" y="160532"/>
                    </a:cubicBezTo>
                    <a:cubicBezTo>
                      <a:pt x="113780" y="156846"/>
                      <a:pt x="116422" y="152960"/>
                      <a:pt x="118784" y="148912"/>
                    </a:cubicBezTo>
                    <a:cubicBezTo>
                      <a:pt x="140167" y="136015"/>
                      <a:pt x="154268" y="113831"/>
                      <a:pt x="156884" y="88999"/>
                    </a:cubicBezTo>
                    <a:cubicBezTo>
                      <a:pt x="161490" y="44708"/>
                      <a:pt x="129348" y="5065"/>
                      <a:pt x="85065" y="417"/>
                    </a:cubicBezTo>
                    <a:cubicBezTo>
                      <a:pt x="43441" y="-3869"/>
                      <a:pt x="12771" y="25373"/>
                      <a:pt x="4579" y="65568"/>
                    </a:cubicBezTo>
                    <a:cubicBezTo>
                      <a:pt x="198" y="85380"/>
                      <a:pt x="-4374" y="125861"/>
                      <a:pt x="8008" y="158341"/>
                    </a:cubicBezTo>
                    <a:cubicBezTo>
                      <a:pt x="14961" y="176725"/>
                      <a:pt x="21438" y="189583"/>
                      <a:pt x="38012" y="188917"/>
                    </a:cubicBezTo>
                    <a:cubicBezTo>
                      <a:pt x="43543" y="188422"/>
                      <a:pt x="49023" y="187469"/>
                      <a:pt x="54395" y="186059"/>
                    </a:cubicBezTo>
                    <a:cubicBezTo>
                      <a:pt x="55283" y="193679"/>
                      <a:pt x="55602" y="201347"/>
                      <a:pt x="55347" y="209015"/>
                    </a:cubicBezTo>
                    <a:cubicBezTo>
                      <a:pt x="55347" y="217111"/>
                      <a:pt x="56300" y="221111"/>
                      <a:pt x="40488" y="230827"/>
                    </a:cubicBezTo>
                    <a:cubicBezTo>
                      <a:pt x="24677" y="240542"/>
                      <a:pt x="64301" y="260354"/>
                      <a:pt x="90114" y="258449"/>
                    </a:cubicBezTo>
                    <a:cubicBezTo>
                      <a:pt x="115927" y="256544"/>
                      <a:pt x="144883" y="240923"/>
                      <a:pt x="152883" y="224255"/>
                    </a:cubicBezTo>
                    <a:cubicBezTo>
                      <a:pt x="161646" y="205586"/>
                      <a:pt x="165266" y="200823"/>
                      <a:pt x="150502" y="199966"/>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7" name="Google Shape;247;p28"/>
              <p:cNvSpPr/>
              <p:nvPr/>
            </p:nvSpPr>
            <p:spPr>
              <a:xfrm>
                <a:off x="4695825" y="4756088"/>
                <a:ext cx="61341" cy="108805"/>
              </a:xfrm>
              <a:custGeom>
                <a:avLst/>
                <a:gdLst/>
                <a:ahLst/>
                <a:cxnLst/>
                <a:rect l="l" t="t" r="r" b="b"/>
                <a:pathLst>
                  <a:path w="61341" h="108805" extrusionOk="0">
                    <a:moveTo>
                      <a:pt x="9525" y="108806"/>
                    </a:moveTo>
                    <a:cubicBezTo>
                      <a:pt x="9525" y="108806"/>
                      <a:pt x="45053" y="100805"/>
                      <a:pt x="61341" y="84993"/>
                    </a:cubicBezTo>
                    <a:cubicBezTo>
                      <a:pt x="61341" y="84993"/>
                      <a:pt x="40196" y="18318"/>
                      <a:pt x="26670" y="1745"/>
                    </a:cubicBezTo>
                    <a:cubicBezTo>
                      <a:pt x="13144" y="-14829"/>
                      <a:pt x="0" y="92137"/>
                      <a:pt x="0" y="9213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8" name="Google Shape;248;p28"/>
              <p:cNvSpPr/>
              <p:nvPr/>
            </p:nvSpPr>
            <p:spPr>
              <a:xfrm>
                <a:off x="4523612" y="4724507"/>
                <a:ext cx="191546" cy="273865"/>
              </a:xfrm>
              <a:custGeom>
                <a:avLst/>
                <a:gdLst/>
                <a:ahLst/>
                <a:cxnLst/>
                <a:rect l="l" t="t" r="r" b="b"/>
                <a:pathLst>
                  <a:path w="191546" h="273865" extrusionOk="0">
                    <a:moveTo>
                      <a:pt x="127349" y="560"/>
                    </a:moveTo>
                    <a:cubicBezTo>
                      <a:pt x="133160" y="7799"/>
                      <a:pt x="133826" y="16847"/>
                      <a:pt x="111443" y="22562"/>
                    </a:cubicBezTo>
                    <a:cubicBezTo>
                      <a:pt x="95161" y="27192"/>
                      <a:pt x="77760" y="25839"/>
                      <a:pt x="62389" y="18753"/>
                    </a:cubicBezTo>
                    <a:cubicBezTo>
                      <a:pt x="44747" y="26210"/>
                      <a:pt x="27792" y="35202"/>
                      <a:pt x="11716" y="45613"/>
                    </a:cubicBezTo>
                    <a:cubicBezTo>
                      <a:pt x="-7334" y="108478"/>
                      <a:pt x="8001" y="116574"/>
                      <a:pt x="0" y="161628"/>
                    </a:cubicBezTo>
                    <a:cubicBezTo>
                      <a:pt x="3143" y="184297"/>
                      <a:pt x="6858" y="242780"/>
                      <a:pt x="7810" y="256020"/>
                    </a:cubicBezTo>
                    <a:cubicBezTo>
                      <a:pt x="50578" y="285929"/>
                      <a:pt x="137350" y="275737"/>
                      <a:pt x="156781" y="244019"/>
                    </a:cubicBezTo>
                    <a:cubicBezTo>
                      <a:pt x="157130" y="233455"/>
                      <a:pt x="158116" y="222930"/>
                      <a:pt x="159734" y="212491"/>
                    </a:cubicBezTo>
                    <a:cubicBezTo>
                      <a:pt x="180118" y="136862"/>
                      <a:pt x="196025" y="117241"/>
                      <a:pt x="190405" y="60091"/>
                    </a:cubicBezTo>
                    <a:cubicBezTo>
                      <a:pt x="187166" y="27515"/>
                      <a:pt x="184595" y="11132"/>
                      <a:pt x="167259" y="2369"/>
                    </a:cubicBezTo>
                    <a:cubicBezTo>
                      <a:pt x="154092" y="26"/>
                      <a:pt x="140675" y="-583"/>
                      <a:pt x="127349" y="56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9" name="Google Shape;249;p28"/>
              <p:cNvSpPr/>
              <p:nvPr/>
            </p:nvSpPr>
            <p:spPr>
              <a:xfrm>
                <a:off x="4210728" y="4780936"/>
                <a:ext cx="368747" cy="265455"/>
              </a:xfrm>
              <a:custGeom>
                <a:avLst/>
                <a:gdLst/>
                <a:ahLst/>
                <a:cxnLst/>
                <a:rect l="l" t="t" r="r" b="b"/>
                <a:pathLst>
                  <a:path w="368747" h="265455" extrusionOk="0">
                    <a:moveTo>
                      <a:pt x="47613" y="190066"/>
                    </a:moveTo>
                    <a:cubicBezTo>
                      <a:pt x="57313" y="192152"/>
                      <a:pt x="66860" y="194885"/>
                      <a:pt x="76188" y="198257"/>
                    </a:cubicBezTo>
                    <a:cubicBezTo>
                      <a:pt x="84940" y="202858"/>
                      <a:pt x="94355" y="206077"/>
                      <a:pt x="104097" y="207782"/>
                    </a:cubicBezTo>
                    <a:cubicBezTo>
                      <a:pt x="114574" y="209402"/>
                      <a:pt x="130957" y="203972"/>
                      <a:pt x="159246" y="190637"/>
                    </a:cubicBezTo>
                    <a:cubicBezTo>
                      <a:pt x="190224" y="174759"/>
                      <a:pt x="218251" y="153690"/>
                      <a:pt x="242114" y="128344"/>
                    </a:cubicBezTo>
                    <a:cubicBezTo>
                      <a:pt x="269228" y="96083"/>
                      <a:pt x="293451" y="61507"/>
                      <a:pt x="314504" y="24998"/>
                    </a:cubicBezTo>
                    <a:cubicBezTo>
                      <a:pt x="326791" y="2614"/>
                      <a:pt x="342317" y="-3006"/>
                      <a:pt x="355842" y="1375"/>
                    </a:cubicBezTo>
                    <a:cubicBezTo>
                      <a:pt x="372035" y="6710"/>
                      <a:pt x="374035" y="22807"/>
                      <a:pt x="355842" y="52906"/>
                    </a:cubicBezTo>
                    <a:cubicBezTo>
                      <a:pt x="332617" y="92225"/>
                      <a:pt x="304799" y="128639"/>
                      <a:pt x="272975" y="161396"/>
                    </a:cubicBezTo>
                    <a:cubicBezTo>
                      <a:pt x="247871" y="186503"/>
                      <a:pt x="218651" y="207115"/>
                      <a:pt x="186583" y="222356"/>
                    </a:cubicBezTo>
                    <a:cubicBezTo>
                      <a:pt x="163712" y="234252"/>
                      <a:pt x="139230" y="242758"/>
                      <a:pt x="113907" y="247597"/>
                    </a:cubicBezTo>
                    <a:cubicBezTo>
                      <a:pt x="105049" y="249502"/>
                      <a:pt x="99048" y="253216"/>
                      <a:pt x="82665" y="258932"/>
                    </a:cubicBezTo>
                    <a:cubicBezTo>
                      <a:pt x="66375" y="264856"/>
                      <a:pt x="48897" y="266790"/>
                      <a:pt x="31707" y="264551"/>
                    </a:cubicBezTo>
                    <a:cubicBezTo>
                      <a:pt x="17514" y="261789"/>
                      <a:pt x="12657" y="258550"/>
                      <a:pt x="12085" y="255026"/>
                    </a:cubicBezTo>
                    <a:cubicBezTo>
                      <a:pt x="11514" y="251502"/>
                      <a:pt x="14371" y="249025"/>
                      <a:pt x="21039" y="249502"/>
                    </a:cubicBezTo>
                    <a:cubicBezTo>
                      <a:pt x="31538" y="251169"/>
                      <a:pt x="42255" y="250912"/>
                      <a:pt x="52662" y="248740"/>
                    </a:cubicBezTo>
                    <a:cubicBezTo>
                      <a:pt x="52662" y="248740"/>
                      <a:pt x="37993" y="248264"/>
                      <a:pt x="29325" y="247216"/>
                    </a:cubicBezTo>
                    <a:cubicBezTo>
                      <a:pt x="21541" y="246368"/>
                      <a:pt x="13911" y="244444"/>
                      <a:pt x="6656" y="241501"/>
                    </a:cubicBezTo>
                    <a:cubicBezTo>
                      <a:pt x="-297" y="238548"/>
                      <a:pt x="-2869" y="227594"/>
                      <a:pt x="4179" y="227975"/>
                    </a:cubicBezTo>
                    <a:cubicBezTo>
                      <a:pt x="11228" y="228356"/>
                      <a:pt x="15990" y="230452"/>
                      <a:pt x="28944" y="231785"/>
                    </a:cubicBezTo>
                    <a:cubicBezTo>
                      <a:pt x="35778" y="232614"/>
                      <a:pt x="42685" y="232614"/>
                      <a:pt x="49518" y="231785"/>
                    </a:cubicBezTo>
                    <a:cubicBezTo>
                      <a:pt x="40949" y="230376"/>
                      <a:pt x="32508" y="228271"/>
                      <a:pt x="24277" y="225499"/>
                    </a:cubicBezTo>
                    <a:cubicBezTo>
                      <a:pt x="17463" y="223689"/>
                      <a:pt x="11333" y="219917"/>
                      <a:pt x="6656" y="214640"/>
                    </a:cubicBezTo>
                    <a:cubicBezTo>
                      <a:pt x="4275" y="211878"/>
                      <a:pt x="4941" y="205115"/>
                      <a:pt x="13228" y="206830"/>
                    </a:cubicBezTo>
                    <a:cubicBezTo>
                      <a:pt x="23208" y="210307"/>
                      <a:pt x="33569" y="212583"/>
                      <a:pt x="44089" y="213592"/>
                    </a:cubicBezTo>
                    <a:cubicBezTo>
                      <a:pt x="54662" y="213592"/>
                      <a:pt x="62187" y="212735"/>
                      <a:pt x="60853" y="211116"/>
                    </a:cubicBezTo>
                    <a:cubicBezTo>
                      <a:pt x="59520" y="209497"/>
                      <a:pt x="53233" y="209687"/>
                      <a:pt x="45232" y="205211"/>
                    </a:cubicBezTo>
                    <a:cubicBezTo>
                      <a:pt x="37231" y="200734"/>
                      <a:pt x="32469" y="192066"/>
                      <a:pt x="35707" y="187875"/>
                    </a:cubicBezTo>
                    <a:cubicBezTo>
                      <a:pt x="38946" y="183684"/>
                      <a:pt x="38946" y="186827"/>
                      <a:pt x="47613" y="190066"/>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0" name="Google Shape;250;p28"/>
              <p:cNvSpPr/>
              <p:nvPr/>
            </p:nvSpPr>
            <p:spPr>
              <a:xfrm>
                <a:off x="4484370" y="4765472"/>
                <a:ext cx="100785" cy="104755"/>
              </a:xfrm>
              <a:custGeom>
                <a:avLst/>
                <a:gdLst/>
                <a:ahLst/>
                <a:cxnLst/>
                <a:rect l="l" t="t" r="r" b="b"/>
                <a:pathLst>
                  <a:path w="100785" h="104755" extrusionOk="0">
                    <a:moveTo>
                      <a:pt x="65151" y="104756"/>
                    </a:moveTo>
                    <a:cubicBezTo>
                      <a:pt x="40403" y="101165"/>
                      <a:pt x="17516" y="89554"/>
                      <a:pt x="0" y="71704"/>
                    </a:cubicBezTo>
                    <a:lnTo>
                      <a:pt x="39433" y="17030"/>
                    </a:lnTo>
                    <a:cubicBezTo>
                      <a:pt x="39433" y="17030"/>
                      <a:pt x="61627" y="-10973"/>
                      <a:pt x="90964" y="4838"/>
                    </a:cubicBezTo>
                    <a:cubicBezTo>
                      <a:pt x="90964" y="4838"/>
                      <a:pt x="113062" y="7220"/>
                      <a:pt x="90964" y="53511"/>
                    </a:cubicBezTo>
                    <a:cubicBezTo>
                      <a:pt x="83445" y="71113"/>
                      <a:pt x="74824" y="88230"/>
                      <a:pt x="65151" y="10475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1" name="Google Shape;251;p28"/>
              <p:cNvSpPr/>
              <p:nvPr/>
            </p:nvSpPr>
            <p:spPr>
              <a:xfrm>
                <a:off x="4524935" y="4525714"/>
                <a:ext cx="201012" cy="328692"/>
              </a:xfrm>
              <a:custGeom>
                <a:avLst/>
                <a:gdLst/>
                <a:ahLst/>
                <a:cxnLst/>
                <a:rect l="l" t="t" r="r" b="b"/>
                <a:pathLst>
                  <a:path w="201012" h="328692" extrusionOk="0">
                    <a:moveTo>
                      <a:pt x="3726" y="41904"/>
                    </a:moveTo>
                    <a:cubicBezTo>
                      <a:pt x="6992" y="22359"/>
                      <a:pt x="25260" y="8995"/>
                      <a:pt x="44874" y="11805"/>
                    </a:cubicBezTo>
                    <a:cubicBezTo>
                      <a:pt x="58646" y="2566"/>
                      <a:pt x="75264" y="-1454"/>
                      <a:pt x="91737" y="470"/>
                    </a:cubicBezTo>
                    <a:cubicBezTo>
                      <a:pt x="129170" y="4376"/>
                      <a:pt x="153649" y="29045"/>
                      <a:pt x="164984" y="66193"/>
                    </a:cubicBezTo>
                    <a:cubicBezTo>
                      <a:pt x="170544" y="84833"/>
                      <a:pt x="174245" y="103978"/>
                      <a:pt x="176033" y="123343"/>
                    </a:cubicBezTo>
                    <a:cubicBezTo>
                      <a:pt x="187272" y="206686"/>
                      <a:pt x="217562" y="272790"/>
                      <a:pt x="189273" y="297555"/>
                    </a:cubicBezTo>
                    <a:cubicBezTo>
                      <a:pt x="160983" y="322320"/>
                      <a:pt x="83450" y="338036"/>
                      <a:pt x="51065" y="322510"/>
                    </a:cubicBezTo>
                    <a:cubicBezTo>
                      <a:pt x="18680" y="306985"/>
                      <a:pt x="77735" y="163348"/>
                      <a:pt x="13632" y="83528"/>
                    </a:cubicBezTo>
                    <a:cubicBezTo>
                      <a:pt x="-1418" y="64574"/>
                      <a:pt x="-2847" y="51334"/>
                      <a:pt x="3726" y="4190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141"/>
        <p:cNvGrpSpPr/>
        <p:nvPr/>
      </p:nvGrpSpPr>
      <p:grpSpPr>
        <a:xfrm>
          <a:off x="0" y="0"/>
          <a:ext cx="0" cy="0"/>
          <a:chOff x="0" y="0"/>
          <a:chExt cx="0" cy="0"/>
        </a:xfrm>
      </p:grpSpPr>
      <p:sp>
        <p:nvSpPr>
          <p:cNvPr id="1142" name="Google Shape;1142;p73"/>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tr-TR"/>
              <a:t>50</a:t>
            </a:fld>
            <a:endParaRPr/>
          </a:p>
        </p:txBody>
      </p:sp>
      <p:sp>
        <p:nvSpPr>
          <p:cNvPr id="1143" name="Google Shape;1143;p73"/>
          <p:cNvSpPr txBox="1"/>
          <p:nvPr/>
        </p:nvSpPr>
        <p:spPr>
          <a:xfrm>
            <a:off x="431800" y="173800"/>
            <a:ext cx="8411100" cy="6264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chemeClr val="accent2"/>
              </a:buClr>
              <a:buSzPts val="4800"/>
              <a:buFont typeface="Raleway SemiBold"/>
              <a:buNone/>
            </a:pPr>
            <a:r>
              <a:rPr lang="tr-TR" sz="4000">
                <a:solidFill>
                  <a:srgbClr val="741B47"/>
                </a:solidFill>
                <a:latin typeface="Raleway Medium"/>
                <a:ea typeface="Raleway Medium"/>
                <a:cs typeface="Raleway Medium"/>
                <a:sym typeface="Raleway Medium"/>
              </a:rPr>
              <a:t>Product Owner</a:t>
            </a:r>
            <a:endParaRPr sz="4000" b="0" i="0" u="none" strike="noStrike" cap="none">
              <a:solidFill>
                <a:srgbClr val="741B47"/>
              </a:solidFill>
              <a:latin typeface="Raleway Medium"/>
              <a:ea typeface="Raleway Medium"/>
              <a:cs typeface="Raleway Medium"/>
              <a:sym typeface="Raleway Medium"/>
            </a:endParaRPr>
          </a:p>
        </p:txBody>
      </p:sp>
      <p:sp>
        <p:nvSpPr>
          <p:cNvPr id="1144" name="Google Shape;1144;p73"/>
          <p:cNvSpPr txBox="1"/>
          <p:nvPr/>
        </p:nvSpPr>
        <p:spPr>
          <a:xfrm>
            <a:off x="1263875" y="993900"/>
            <a:ext cx="7272000" cy="563700"/>
          </a:xfrm>
          <a:prstGeom prst="rect">
            <a:avLst/>
          </a:prstGeom>
          <a:solidFill>
            <a:srgbClr val="F7E8EF"/>
          </a:solidFill>
          <a:ln w="28575" cap="flat" cmpd="sng">
            <a:solidFill>
              <a:srgbClr val="4C1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tr-TR" sz="1600">
                <a:latin typeface="Montserrat Medium"/>
                <a:ea typeface="Montserrat Medium"/>
                <a:cs typeface="Montserrat Medium"/>
                <a:sym typeface="Montserrat Medium"/>
              </a:rPr>
              <a:t>Clearly expressing Product Backlog items</a:t>
            </a:r>
            <a:endParaRPr sz="1600">
              <a:latin typeface="Montserrat Medium"/>
              <a:ea typeface="Montserrat Medium"/>
              <a:cs typeface="Montserrat Medium"/>
              <a:sym typeface="Montserrat Medium"/>
            </a:endParaRPr>
          </a:p>
        </p:txBody>
      </p:sp>
      <p:sp>
        <p:nvSpPr>
          <p:cNvPr id="1145" name="Google Shape;1145;p73"/>
          <p:cNvSpPr txBox="1"/>
          <p:nvPr/>
        </p:nvSpPr>
        <p:spPr>
          <a:xfrm>
            <a:off x="1263875" y="1735756"/>
            <a:ext cx="7272000" cy="563700"/>
          </a:xfrm>
          <a:prstGeom prst="rect">
            <a:avLst/>
          </a:prstGeom>
          <a:solidFill>
            <a:srgbClr val="F7E8EF"/>
          </a:solidFill>
          <a:ln w="28575" cap="flat" cmpd="sng">
            <a:solidFill>
              <a:srgbClr val="4C1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tr-TR" sz="1600">
                <a:latin typeface="Montserrat Medium"/>
                <a:ea typeface="Montserrat Medium"/>
                <a:cs typeface="Montserrat Medium"/>
                <a:sym typeface="Montserrat Medium"/>
              </a:rPr>
              <a:t>Ordering the items in the Product Backlog to best achieve goals and missions</a:t>
            </a:r>
            <a:endParaRPr sz="1600">
              <a:latin typeface="Montserrat Medium"/>
              <a:ea typeface="Montserrat Medium"/>
              <a:cs typeface="Montserrat Medium"/>
              <a:sym typeface="Montserrat Medium"/>
            </a:endParaRPr>
          </a:p>
        </p:txBody>
      </p:sp>
      <p:sp>
        <p:nvSpPr>
          <p:cNvPr id="1146" name="Google Shape;1146;p73"/>
          <p:cNvSpPr txBox="1"/>
          <p:nvPr/>
        </p:nvSpPr>
        <p:spPr>
          <a:xfrm>
            <a:off x="1263875" y="2477613"/>
            <a:ext cx="7272000" cy="563700"/>
          </a:xfrm>
          <a:prstGeom prst="rect">
            <a:avLst/>
          </a:prstGeom>
          <a:solidFill>
            <a:srgbClr val="F7E8EF"/>
          </a:solidFill>
          <a:ln w="28575" cap="flat" cmpd="sng">
            <a:solidFill>
              <a:srgbClr val="4C1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tr-TR" sz="1600">
                <a:latin typeface="Montserrat Medium"/>
                <a:ea typeface="Montserrat Medium"/>
                <a:cs typeface="Montserrat Medium"/>
                <a:sym typeface="Montserrat Medium"/>
              </a:rPr>
              <a:t>Optimizing the value of the work the Development Team performs</a:t>
            </a:r>
            <a:endParaRPr sz="1600">
              <a:latin typeface="Montserrat Medium"/>
              <a:ea typeface="Montserrat Medium"/>
              <a:cs typeface="Montserrat Medium"/>
              <a:sym typeface="Montserrat Medium"/>
            </a:endParaRPr>
          </a:p>
        </p:txBody>
      </p:sp>
      <p:sp>
        <p:nvSpPr>
          <p:cNvPr id="1147" name="Google Shape;1147;p73"/>
          <p:cNvSpPr txBox="1"/>
          <p:nvPr/>
        </p:nvSpPr>
        <p:spPr>
          <a:xfrm>
            <a:off x="1263875" y="3219469"/>
            <a:ext cx="7272000" cy="563700"/>
          </a:xfrm>
          <a:prstGeom prst="rect">
            <a:avLst/>
          </a:prstGeom>
          <a:solidFill>
            <a:srgbClr val="F7E8EF"/>
          </a:solidFill>
          <a:ln w="28575" cap="flat" cmpd="sng">
            <a:solidFill>
              <a:srgbClr val="4C1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tr-TR" sz="1600">
                <a:latin typeface="Montserrat Medium"/>
                <a:ea typeface="Montserrat Medium"/>
                <a:cs typeface="Montserrat Medium"/>
                <a:sym typeface="Montserrat Medium"/>
              </a:rPr>
              <a:t>Ensuring that the Product Backlog is visible, transparent, and clear to all, and shows what the Scrum Team will work on next</a:t>
            </a:r>
            <a:endParaRPr sz="1600">
              <a:latin typeface="Montserrat Medium"/>
              <a:ea typeface="Montserrat Medium"/>
              <a:cs typeface="Montserrat Medium"/>
              <a:sym typeface="Montserrat Medium"/>
            </a:endParaRPr>
          </a:p>
        </p:txBody>
      </p:sp>
      <p:sp>
        <p:nvSpPr>
          <p:cNvPr id="1148" name="Google Shape;1148;p73"/>
          <p:cNvSpPr txBox="1"/>
          <p:nvPr/>
        </p:nvSpPr>
        <p:spPr>
          <a:xfrm>
            <a:off x="1263875" y="3961325"/>
            <a:ext cx="7272000" cy="563700"/>
          </a:xfrm>
          <a:prstGeom prst="rect">
            <a:avLst/>
          </a:prstGeom>
          <a:solidFill>
            <a:srgbClr val="F7E8EF"/>
          </a:solidFill>
          <a:ln w="28575" cap="flat" cmpd="sng">
            <a:solidFill>
              <a:srgbClr val="4C1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tr-TR" sz="1600">
                <a:latin typeface="Montserrat Medium"/>
                <a:ea typeface="Montserrat Medium"/>
                <a:cs typeface="Montserrat Medium"/>
                <a:sym typeface="Montserrat Medium"/>
              </a:rPr>
              <a:t>Ensuring the Development Team understands items in the Product Backlog to the level needed</a:t>
            </a:r>
            <a:endParaRPr sz="1600">
              <a:latin typeface="Montserrat Medium"/>
              <a:ea typeface="Montserrat Medium"/>
              <a:cs typeface="Montserrat Medium"/>
              <a:sym typeface="Montserrat Medium"/>
            </a:endParaRPr>
          </a:p>
        </p:txBody>
      </p:sp>
      <p:pic>
        <p:nvPicPr>
          <p:cNvPr id="1149" name="Google Shape;1149;p73"/>
          <p:cNvPicPr preferRelativeResize="0"/>
          <p:nvPr/>
        </p:nvPicPr>
        <p:blipFill>
          <a:blip r:embed="rId3">
            <a:alphaModFix/>
          </a:blip>
          <a:stretch>
            <a:fillRect/>
          </a:stretch>
        </p:blipFill>
        <p:spPr>
          <a:xfrm>
            <a:off x="608125" y="946287"/>
            <a:ext cx="576550" cy="658925"/>
          </a:xfrm>
          <a:prstGeom prst="rect">
            <a:avLst/>
          </a:prstGeom>
          <a:noFill/>
          <a:ln>
            <a:noFill/>
          </a:ln>
        </p:spPr>
      </p:pic>
      <p:pic>
        <p:nvPicPr>
          <p:cNvPr id="1150" name="Google Shape;1150;p73"/>
          <p:cNvPicPr preferRelativeResize="0"/>
          <p:nvPr/>
        </p:nvPicPr>
        <p:blipFill>
          <a:blip r:embed="rId3">
            <a:alphaModFix/>
          </a:blip>
          <a:stretch>
            <a:fillRect/>
          </a:stretch>
        </p:blipFill>
        <p:spPr>
          <a:xfrm>
            <a:off x="608125" y="1688150"/>
            <a:ext cx="576550" cy="658925"/>
          </a:xfrm>
          <a:prstGeom prst="rect">
            <a:avLst/>
          </a:prstGeom>
          <a:noFill/>
          <a:ln>
            <a:noFill/>
          </a:ln>
        </p:spPr>
      </p:pic>
      <p:pic>
        <p:nvPicPr>
          <p:cNvPr id="1151" name="Google Shape;1151;p73"/>
          <p:cNvPicPr preferRelativeResize="0"/>
          <p:nvPr/>
        </p:nvPicPr>
        <p:blipFill>
          <a:blip r:embed="rId3">
            <a:alphaModFix/>
          </a:blip>
          <a:stretch>
            <a:fillRect/>
          </a:stretch>
        </p:blipFill>
        <p:spPr>
          <a:xfrm>
            <a:off x="608125" y="2430037"/>
            <a:ext cx="576550" cy="658925"/>
          </a:xfrm>
          <a:prstGeom prst="rect">
            <a:avLst/>
          </a:prstGeom>
          <a:noFill/>
          <a:ln>
            <a:noFill/>
          </a:ln>
        </p:spPr>
      </p:pic>
      <p:pic>
        <p:nvPicPr>
          <p:cNvPr id="1152" name="Google Shape;1152;p73"/>
          <p:cNvPicPr preferRelativeResize="0"/>
          <p:nvPr/>
        </p:nvPicPr>
        <p:blipFill>
          <a:blip r:embed="rId3">
            <a:alphaModFix/>
          </a:blip>
          <a:stretch>
            <a:fillRect/>
          </a:stretch>
        </p:blipFill>
        <p:spPr>
          <a:xfrm>
            <a:off x="608125" y="3171900"/>
            <a:ext cx="576550" cy="658925"/>
          </a:xfrm>
          <a:prstGeom prst="rect">
            <a:avLst/>
          </a:prstGeom>
          <a:noFill/>
          <a:ln>
            <a:noFill/>
          </a:ln>
        </p:spPr>
      </p:pic>
      <p:pic>
        <p:nvPicPr>
          <p:cNvPr id="1153" name="Google Shape;1153;p73"/>
          <p:cNvPicPr preferRelativeResize="0"/>
          <p:nvPr/>
        </p:nvPicPr>
        <p:blipFill>
          <a:blip r:embed="rId3">
            <a:alphaModFix/>
          </a:blip>
          <a:stretch>
            <a:fillRect/>
          </a:stretch>
        </p:blipFill>
        <p:spPr>
          <a:xfrm>
            <a:off x="608125" y="3913775"/>
            <a:ext cx="576550" cy="658925"/>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157"/>
        <p:cNvGrpSpPr/>
        <p:nvPr/>
      </p:nvGrpSpPr>
      <p:grpSpPr>
        <a:xfrm>
          <a:off x="0" y="0"/>
          <a:ext cx="0" cy="0"/>
          <a:chOff x="0" y="0"/>
          <a:chExt cx="0" cy="0"/>
        </a:xfrm>
      </p:grpSpPr>
      <p:sp>
        <p:nvSpPr>
          <p:cNvPr id="1158" name="Google Shape;1158;p74"/>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tr-TR"/>
              <a:t>51</a:t>
            </a:fld>
            <a:endParaRPr/>
          </a:p>
        </p:txBody>
      </p:sp>
      <p:sp>
        <p:nvSpPr>
          <p:cNvPr id="1159" name="Google Shape;1159;p74"/>
          <p:cNvSpPr txBox="1"/>
          <p:nvPr/>
        </p:nvSpPr>
        <p:spPr>
          <a:xfrm>
            <a:off x="431800" y="173800"/>
            <a:ext cx="8411100" cy="6264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chemeClr val="accent2"/>
              </a:buClr>
              <a:buSzPts val="4800"/>
              <a:buFont typeface="Raleway SemiBold"/>
              <a:buNone/>
            </a:pPr>
            <a:r>
              <a:rPr lang="tr-TR" sz="4000">
                <a:solidFill>
                  <a:srgbClr val="741B47"/>
                </a:solidFill>
                <a:latin typeface="Raleway Medium"/>
                <a:ea typeface="Raleway Medium"/>
                <a:cs typeface="Raleway Medium"/>
                <a:sym typeface="Raleway Medium"/>
              </a:rPr>
              <a:t>Scrum Master</a:t>
            </a:r>
            <a:endParaRPr sz="4000" b="0" i="0" u="none" strike="noStrike" cap="none">
              <a:solidFill>
                <a:srgbClr val="741B47"/>
              </a:solidFill>
              <a:latin typeface="Raleway Medium"/>
              <a:ea typeface="Raleway Medium"/>
              <a:cs typeface="Raleway Medium"/>
              <a:sym typeface="Raleway Medium"/>
            </a:endParaRPr>
          </a:p>
        </p:txBody>
      </p:sp>
      <p:sp>
        <p:nvSpPr>
          <p:cNvPr id="1160" name="Google Shape;1160;p74"/>
          <p:cNvSpPr/>
          <p:nvPr/>
        </p:nvSpPr>
        <p:spPr>
          <a:xfrm>
            <a:off x="733650" y="1518825"/>
            <a:ext cx="1988400" cy="468600"/>
          </a:xfrm>
          <a:prstGeom prst="roundRect">
            <a:avLst>
              <a:gd name="adj" fmla="val 16667"/>
            </a:avLst>
          </a:prstGeom>
          <a:solidFill>
            <a:srgbClr val="F9CB9C"/>
          </a:solidFill>
          <a:ln w="9525" cap="flat" cmpd="sng">
            <a:solidFill>
              <a:srgbClr val="4C113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tr-TR" sz="1700">
                <a:solidFill>
                  <a:srgbClr val="002060"/>
                </a:solidFill>
                <a:latin typeface="Montserrat Medium"/>
                <a:ea typeface="Montserrat Medium"/>
                <a:cs typeface="Montserrat Medium"/>
                <a:sym typeface="Montserrat Medium"/>
              </a:rPr>
              <a:t>Responsible</a:t>
            </a:r>
            <a:endParaRPr sz="1700">
              <a:solidFill>
                <a:srgbClr val="002060"/>
              </a:solidFill>
              <a:latin typeface="Montserrat Medium"/>
              <a:ea typeface="Montserrat Medium"/>
              <a:cs typeface="Montserrat Medium"/>
              <a:sym typeface="Montserrat Medium"/>
            </a:endParaRPr>
          </a:p>
        </p:txBody>
      </p:sp>
      <p:sp>
        <p:nvSpPr>
          <p:cNvPr id="1161" name="Google Shape;1161;p74"/>
          <p:cNvSpPr/>
          <p:nvPr/>
        </p:nvSpPr>
        <p:spPr>
          <a:xfrm>
            <a:off x="733650" y="2718450"/>
            <a:ext cx="1988400" cy="468600"/>
          </a:xfrm>
          <a:prstGeom prst="roundRect">
            <a:avLst>
              <a:gd name="adj" fmla="val 16667"/>
            </a:avLst>
          </a:prstGeom>
          <a:solidFill>
            <a:srgbClr val="F9CB9C"/>
          </a:solidFill>
          <a:ln w="9525" cap="flat" cmpd="sng">
            <a:solidFill>
              <a:srgbClr val="4C113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tr-TR" sz="1700">
                <a:solidFill>
                  <a:srgbClr val="002060"/>
                </a:solidFill>
                <a:latin typeface="Montserrat Medium"/>
                <a:ea typeface="Montserrat Medium"/>
                <a:cs typeface="Montserrat Medium"/>
                <a:sym typeface="Montserrat Medium"/>
              </a:rPr>
              <a:t>Humble</a:t>
            </a:r>
            <a:endParaRPr sz="1700">
              <a:solidFill>
                <a:srgbClr val="002060"/>
              </a:solidFill>
              <a:latin typeface="Montserrat Medium"/>
              <a:ea typeface="Montserrat Medium"/>
              <a:cs typeface="Montserrat Medium"/>
              <a:sym typeface="Montserrat Medium"/>
            </a:endParaRPr>
          </a:p>
        </p:txBody>
      </p:sp>
      <p:sp>
        <p:nvSpPr>
          <p:cNvPr id="1162" name="Google Shape;1162;p74"/>
          <p:cNvSpPr/>
          <p:nvPr/>
        </p:nvSpPr>
        <p:spPr>
          <a:xfrm>
            <a:off x="733650" y="3918075"/>
            <a:ext cx="1988400" cy="468600"/>
          </a:xfrm>
          <a:prstGeom prst="roundRect">
            <a:avLst>
              <a:gd name="adj" fmla="val 16667"/>
            </a:avLst>
          </a:prstGeom>
          <a:solidFill>
            <a:srgbClr val="F9CB9C"/>
          </a:solidFill>
          <a:ln w="9525" cap="flat" cmpd="sng">
            <a:solidFill>
              <a:srgbClr val="4C113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tr-TR" sz="1700">
                <a:solidFill>
                  <a:srgbClr val="002060"/>
                </a:solidFill>
                <a:latin typeface="Montserrat Medium"/>
                <a:ea typeface="Montserrat Medium"/>
                <a:cs typeface="Montserrat Medium"/>
                <a:sym typeface="Montserrat Medium"/>
              </a:rPr>
              <a:t>Collaborative</a:t>
            </a:r>
            <a:endParaRPr sz="1700">
              <a:solidFill>
                <a:srgbClr val="002060"/>
              </a:solidFill>
              <a:latin typeface="Montserrat Medium"/>
              <a:ea typeface="Montserrat Medium"/>
              <a:cs typeface="Montserrat Medium"/>
              <a:sym typeface="Montserrat Medium"/>
            </a:endParaRPr>
          </a:p>
        </p:txBody>
      </p:sp>
      <p:sp>
        <p:nvSpPr>
          <p:cNvPr id="1163" name="Google Shape;1163;p74"/>
          <p:cNvSpPr/>
          <p:nvPr/>
        </p:nvSpPr>
        <p:spPr>
          <a:xfrm>
            <a:off x="6197350" y="1518825"/>
            <a:ext cx="1988400" cy="468600"/>
          </a:xfrm>
          <a:prstGeom prst="roundRect">
            <a:avLst>
              <a:gd name="adj" fmla="val 16667"/>
            </a:avLst>
          </a:prstGeom>
          <a:solidFill>
            <a:srgbClr val="F9CB9C"/>
          </a:solidFill>
          <a:ln w="9525" cap="flat" cmpd="sng">
            <a:solidFill>
              <a:srgbClr val="4C113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tr-TR" sz="1700">
                <a:solidFill>
                  <a:srgbClr val="002060"/>
                </a:solidFill>
                <a:latin typeface="Montserrat Medium"/>
                <a:ea typeface="Montserrat Medium"/>
                <a:cs typeface="Montserrat Medium"/>
                <a:sym typeface="Montserrat Medium"/>
              </a:rPr>
              <a:t>Committed</a:t>
            </a:r>
            <a:endParaRPr sz="1700">
              <a:solidFill>
                <a:srgbClr val="002060"/>
              </a:solidFill>
              <a:latin typeface="Montserrat Medium"/>
              <a:ea typeface="Montserrat Medium"/>
              <a:cs typeface="Montserrat Medium"/>
              <a:sym typeface="Montserrat Medium"/>
            </a:endParaRPr>
          </a:p>
        </p:txBody>
      </p:sp>
      <p:sp>
        <p:nvSpPr>
          <p:cNvPr id="1164" name="Google Shape;1164;p74"/>
          <p:cNvSpPr/>
          <p:nvPr/>
        </p:nvSpPr>
        <p:spPr>
          <a:xfrm>
            <a:off x="6197350" y="2718450"/>
            <a:ext cx="1988400" cy="468600"/>
          </a:xfrm>
          <a:prstGeom prst="roundRect">
            <a:avLst>
              <a:gd name="adj" fmla="val 16667"/>
            </a:avLst>
          </a:prstGeom>
          <a:solidFill>
            <a:srgbClr val="F9CB9C"/>
          </a:solidFill>
          <a:ln w="9525" cap="flat" cmpd="sng">
            <a:solidFill>
              <a:srgbClr val="4C113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tr-TR" sz="1700">
                <a:solidFill>
                  <a:srgbClr val="002060"/>
                </a:solidFill>
                <a:latin typeface="Montserrat Medium"/>
                <a:ea typeface="Montserrat Medium"/>
                <a:cs typeface="Montserrat Medium"/>
                <a:sym typeface="Montserrat Medium"/>
              </a:rPr>
              <a:t>Influential</a:t>
            </a:r>
            <a:endParaRPr sz="1700">
              <a:solidFill>
                <a:srgbClr val="002060"/>
              </a:solidFill>
              <a:latin typeface="Montserrat Medium"/>
              <a:ea typeface="Montserrat Medium"/>
              <a:cs typeface="Montserrat Medium"/>
              <a:sym typeface="Montserrat Medium"/>
            </a:endParaRPr>
          </a:p>
        </p:txBody>
      </p:sp>
      <p:cxnSp>
        <p:nvCxnSpPr>
          <p:cNvPr id="1165" name="Google Shape;1165;p74"/>
          <p:cNvCxnSpPr>
            <a:endCxn id="1160" idx="3"/>
          </p:cNvCxnSpPr>
          <p:nvPr/>
        </p:nvCxnSpPr>
        <p:spPr>
          <a:xfrm rot="10800000">
            <a:off x="2722050" y="1753125"/>
            <a:ext cx="1318800" cy="571200"/>
          </a:xfrm>
          <a:prstGeom prst="straightConnector1">
            <a:avLst/>
          </a:prstGeom>
          <a:noFill/>
          <a:ln w="19050" cap="flat" cmpd="sng">
            <a:solidFill>
              <a:schemeClr val="dk2"/>
            </a:solidFill>
            <a:prstDash val="solid"/>
            <a:round/>
            <a:headEnd type="none" w="med" len="med"/>
            <a:tailEnd type="triangle" w="med" len="med"/>
          </a:ln>
        </p:spPr>
      </p:cxnSp>
      <p:cxnSp>
        <p:nvCxnSpPr>
          <p:cNvPr id="1166" name="Google Shape;1166;p74"/>
          <p:cNvCxnSpPr>
            <a:endCxn id="1163" idx="1"/>
          </p:cNvCxnSpPr>
          <p:nvPr/>
        </p:nvCxnSpPr>
        <p:spPr>
          <a:xfrm rot="10800000" flipH="1">
            <a:off x="4927450" y="1753125"/>
            <a:ext cx="1269900" cy="679200"/>
          </a:xfrm>
          <a:prstGeom prst="straightConnector1">
            <a:avLst/>
          </a:prstGeom>
          <a:noFill/>
          <a:ln w="19050" cap="flat" cmpd="sng">
            <a:solidFill>
              <a:schemeClr val="dk2"/>
            </a:solidFill>
            <a:prstDash val="solid"/>
            <a:round/>
            <a:headEnd type="none" w="med" len="med"/>
            <a:tailEnd type="triangle" w="med" len="med"/>
          </a:ln>
        </p:spPr>
      </p:cxnSp>
      <p:cxnSp>
        <p:nvCxnSpPr>
          <p:cNvPr id="1167" name="Google Shape;1167;p74"/>
          <p:cNvCxnSpPr>
            <a:stCxn id="1168" idx="1"/>
            <a:endCxn id="1161" idx="3"/>
          </p:cNvCxnSpPr>
          <p:nvPr/>
        </p:nvCxnSpPr>
        <p:spPr>
          <a:xfrm flipH="1">
            <a:off x="2722050" y="2764050"/>
            <a:ext cx="1107600" cy="188700"/>
          </a:xfrm>
          <a:prstGeom prst="straightConnector1">
            <a:avLst/>
          </a:prstGeom>
          <a:noFill/>
          <a:ln w="19050" cap="flat" cmpd="sng">
            <a:solidFill>
              <a:schemeClr val="dk2"/>
            </a:solidFill>
            <a:prstDash val="solid"/>
            <a:round/>
            <a:headEnd type="none" w="med" len="med"/>
            <a:tailEnd type="triangle" w="med" len="med"/>
          </a:ln>
        </p:spPr>
      </p:cxnSp>
      <p:cxnSp>
        <p:nvCxnSpPr>
          <p:cNvPr id="1169" name="Google Shape;1169;p74"/>
          <p:cNvCxnSpPr>
            <a:endCxn id="1162" idx="3"/>
          </p:cNvCxnSpPr>
          <p:nvPr/>
        </p:nvCxnSpPr>
        <p:spPr>
          <a:xfrm flipH="1">
            <a:off x="2722050" y="3228075"/>
            <a:ext cx="1336200" cy="924300"/>
          </a:xfrm>
          <a:prstGeom prst="straightConnector1">
            <a:avLst/>
          </a:prstGeom>
          <a:noFill/>
          <a:ln w="19050" cap="flat" cmpd="sng">
            <a:solidFill>
              <a:schemeClr val="dk2"/>
            </a:solidFill>
            <a:prstDash val="solid"/>
            <a:round/>
            <a:headEnd type="none" w="med" len="med"/>
            <a:tailEnd type="triangle" w="med" len="med"/>
          </a:ln>
        </p:spPr>
      </p:cxnSp>
      <p:cxnSp>
        <p:nvCxnSpPr>
          <p:cNvPr id="1170" name="Google Shape;1170;p74"/>
          <p:cNvCxnSpPr>
            <a:stCxn id="1168" idx="3"/>
            <a:endCxn id="1164" idx="1"/>
          </p:cNvCxnSpPr>
          <p:nvPr/>
        </p:nvCxnSpPr>
        <p:spPr>
          <a:xfrm>
            <a:off x="5089750" y="2764050"/>
            <a:ext cx="1107600" cy="188700"/>
          </a:xfrm>
          <a:prstGeom prst="straightConnector1">
            <a:avLst/>
          </a:prstGeom>
          <a:noFill/>
          <a:ln w="19050" cap="flat" cmpd="sng">
            <a:solidFill>
              <a:schemeClr val="dk2"/>
            </a:solidFill>
            <a:prstDash val="solid"/>
            <a:round/>
            <a:headEnd type="none" w="med" len="med"/>
            <a:tailEnd type="triangle" w="med" len="med"/>
          </a:ln>
        </p:spPr>
      </p:cxnSp>
      <p:sp>
        <p:nvSpPr>
          <p:cNvPr id="1171" name="Google Shape;1171;p74"/>
          <p:cNvSpPr txBox="1"/>
          <p:nvPr/>
        </p:nvSpPr>
        <p:spPr>
          <a:xfrm>
            <a:off x="3829700" y="1698075"/>
            <a:ext cx="1410600" cy="3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tr-TR" sz="1600">
                <a:latin typeface="Barlow Medium"/>
                <a:ea typeface="Barlow Medium"/>
                <a:cs typeface="Barlow Medium"/>
                <a:sym typeface="Barlow Medium"/>
              </a:rPr>
              <a:t>Scrum Master</a:t>
            </a:r>
            <a:endParaRPr sz="1600">
              <a:latin typeface="Barlow Medium"/>
              <a:ea typeface="Barlow Medium"/>
              <a:cs typeface="Barlow Medium"/>
              <a:sym typeface="Barlow Medium"/>
            </a:endParaRPr>
          </a:p>
        </p:txBody>
      </p:sp>
      <p:sp>
        <p:nvSpPr>
          <p:cNvPr id="1172" name="Google Shape;1172;p74"/>
          <p:cNvSpPr/>
          <p:nvPr/>
        </p:nvSpPr>
        <p:spPr>
          <a:xfrm>
            <a:off x="6197350" y="3918063"/>
            <a:ext cx="1988400" cy="468600"/>
          </a:xfrm>
          <a:prstGeom prst="roundRect">
            <a:avLst>
              <a:gd name="adj" fmla="val 16667"/>
            </a:avLst>
          </a:prstGeom>
          <a:solidFill>
            <a:srgbClr val="F9CB9C"/>
          </a:solidFill>
          <a:ln w="9525" cap="flat" cmpd="sng">
            <a:solidFill>
              <a:srgbClr val="4C113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tr-TR" sz="1700">
                <a:solidFill>
                  <a:srgbClr val="002060"/>
                </a:solidFill>
                <a:latin typeface="Montserrat Medium"/>
                <a:ea typeface="Montserrat Medium"/>
                <a:cs typeface="Montserrat Medium"/>
                <a:sym typeface="Montserrat Medium"/>
              </a:rPr>
              <a:t>Knowledgeable</a:t>
            </a:r>
            <a:endParaRPr sz="1700">
              <a:solidFill>
                <a:srgbClr val="002060"/>
              </a:solidFill>
              <a:latin typeface="Montserrat Medium"/>
              <a:ea typeface="Montserrat Medium"/>
              <a:cs typeface="Montserrat Medium"/>
              <a:sym typeface="Montserrat Medium"/>
            </a:endParaRPr>
          </a:p>
        </p:txBody>
      </p:sp>
      <p:cxnSp>
        <p:nvCxnSpPr>
          <p:cNvPr id="1173" name="Google Shape;1173;p74"/>
          <p:cNvCxnSpPr>
            <a:endCxn id="1172" idx="1"/>
          </p:cNvCxnSpPr>
          <p:nvPr/>
        </p:nvCxnSpPr>
        <p:spPr>
          <a:xfrm>
            <a:off x="4923250" y="3172863"/>
            <a:ext cx="1274100" cy="979500"/>
          </a:xfrm>
          <a:prstGeom prst="straightConnector1">
            <a:avLst/>
          </a:prstGeom>
          <a:noFill/>
          <a:ln w="19050" cap="flat" cmpd="sng">
            <a:solidFill>
              <a:schemeClr val="dk2"/>
            </a:solidFill>
            <a:prstDash val="solid"/>
            <a:round/>
            <a:headEnd type="none" w="med" len="med"/>
            <a:tailEnd type="triangle" w="med" len="med"/>
          </a:ln>
        </p:spPr>
      </p:cxnSp>
      <p:pic>
        <p:nvPicPr>
          <p:cNvPr id="1174" name="Google Shape;1174;p74"/>
          <p:cNvPicPr preferRelativeResize="0"/>
          <p:nvPr/>
        </p:nvPicPr>
        <p:blipFill>
          <a:blip r:embed="rId3">
            <a:alphaModFix/>
          </a:blip>
          <a:stretch>
            <a:fillRect/>
          </a:stretch>
        </p:blipFill>
        <p:spPr>
          <a:xfrm>
            <a:off x="3829700" y="2082825"/>
            <a:ext cx="1260000" cy="1260000"/>
          </a:xfrm>
          <a:prstGeom prst="rect">
            <a:avLst/>
          </a:prstGeom>
          <a:noFill/>
          <a:ln>
            <a:noFill/>
          </a:ln>
        </p:spPr>
      </p:pic>
      <p:sp>
        <p:nvSpPr>
          <p:cNvPr id="1175" name="Google Shape;1175;p74"/>
          <p:cNvSpPr txBox="1"/>
          <p:nvPr/>
        </p:nvSpPr>
        <p:spPr>
          <a:xfrm>
            <a:off x="663000" y="640325"/>
            <a:ext cx="7818000" cy="679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tr-TR" sz="1900">
                <a:solidFill>
                  <a:srgbClr val="002060"/>
                </a:solidFill>
                <a:latin typeface="Montserrat Medium"/>
                <a:ea typeface="Montserrat Medium"/>
                <a:cs typeface="Montserrat Medium"/>
                <a:sym typeface="Montserrat Medium"/>
              </a:rPr>
              <a:t>The Scrum Master is responsible for promoting and supporting Scrum</a:t>
            </a:r>
            <a:endParaRPr sz="1900">
              <a:solidFill>
                <a:srgbClr val="002060"/>
              </a:solidFill>
              <a:latin typeface="Montserrat Medium"/>
              <a:ea typeface="Montserrat Medium"/>
              <a:cs typeface="Montserrat Medium"/>
              <a:sym typeface="Montserrat Medium"/>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179"/>
        <p:cNvGrpSpPr/>
        <p:nvPr/>
      </p:nvGrpSpPr>
      <p:grpSpPr>
        <a:xfrm>
          <a:off x="0" y="0"/>
          <a:ext cx="0" cy="0"/>
          <a:chOff x="0" y="0"/>
          <a:chExt cx="0" cy="0"/>
        </a:xfrm>
      </p:grpSpPr>
      <p:sp>
        <p:nvSpPr>
          <p:cNvPr id="1180" name="Google Shape;1180;p75"/>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tr-TR"/>
              <a:t>52</a:t>
            </a:fld>
            <a:endParaRPr/>
          </a:p>
        </p:txBody>
      </p:sp>
      <p:sp>
        <p:nvSpPr>
          <p:cNvPr id="1181" name="Google Shape;1181;p75"/>
          <p:cNvSpPr txBox="1"/>
          <p:nvPr/>
        </p:nvSpPr>
        <p:spPr>
          <a:xfrm>
            <a:off x="431800" y="173800"/>
            <a:ext cx="8411100" cy="6264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chemeClr val="accent2"/>
              </a:buClr>
              <a:buSzPts val="4800"/>
              <a:buFont typeface="Raleway SemiBold"/>
              <a:buNone/>
            </a:pPr>
            <a:r>
              <a:rPr lang="tr-TR" sz="4000">
                <a:solidFill>
                  <a:srgbClr val="741B47"/>
                </a:solidFill>
                <a:latin typeface="Raleway Medium"/>
                <a:ea typeface="Raleway Medium"/>
                <a:cs typeface="Raleway Medium"/>
                <a:sym typeface="Raleway Medium"/>
              </a:rPr>
              <a:t>Scrum Master</a:t>
            </a:r>
            <a:endParaRPr sz="4000" b="0" i="0" u="none" strike="noStrike" cap="none">
              <a:solidFill>
                <a:srgbClr val="741B47"/>
              </a:solidFill>
              <a:latin typeface="Raleway Medium"/>
              <a:ea typeface="Raleway Medium"/>
              <a:cs typeface="Raleway Medium"/>
              <a:sym typeface="Raleway Medium"/>
            </a:endParaRPr>
          </a:p>
        </p:txBody>
      </p:sp>
      <p:sp>
        <p:nvSpPr>
          <p:cNvPr id="1182" name="Google Shape;1182;p75"/>
          <p:cNvSpPr txBox="1"/>
          <p:nvPr/>
        </p:nvSpPr>
        <p:spPr>
          <a:xfrm>
            <a:off x="1263875" y="988670"/>
            <a:ext cx="7272000" cy="501900"/>
          </a:xfrm>
          <a:prstGeom prst="rect">
            <a:avLst/>
          </a:prstGeom>
          <a:solidFill>
            <a:srgbClr val="F7E8EF"/>
          </a:solidFill>
          <a:ln w="28575" cap="flat" cmpd="sng">
            <a:solidFill>
              <a:srgbClr val="4C1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tr-TR">
                <a:latin typeface="Montserrat Medium"/>
                <a:ea typeface="Montserrat Medium"/>
                <a:cs typeface="Montserrat Medium"/>
                <a:sym typeface="Montserrat Medium"/>
              </a:rPr>
              <a:t>Ensuring that goals, scope, and product domain are understood</a:t>
            </a:r>
            <a:endParaRPr>
              <a:latin typeface="Montserrat Medium"/>
              <a:ea typeface="Montserrat Medium"/>
              <a:cs typeface="Montserrat Medium"/>
              <a:sym typeface="Montserrat Medium"/>
            </a:endParaRPr>
          </a:p>
        </p:txBody>
      </p:sp>
      <p:sp>
        <p:nvSpPr>
          <p:cNvPr id="1183" name="Google Shape;1183;p75"/>
          <p:cNvSpPr txBox="1"/>
          <p:nvPr/>
        </p:nvSpPr>
        <p:spPr>
          <a:xfrm>
            <a:off x="1263875" y="1573033"/>
            <a:ext cx="7272000" cy="501900"/>
          </a:xfrm>
          <a:prstGeom prst="rect">
            <a:avLst/>
          </a:prstGeom>
          <a:solidFill>
            <a:srgbClr val="F7E8EF"/>
          </a:solidFill>
          <a:ln w="28575" cap="flat" cmpd="sng">
            <a:solidFill>
              <a:srgbClr val="4C1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tr-TR">
                <a:latin typeface="Montserrat Medium"/>
                <a:ea typeface="Montserrat Medium"/>
                <a:cs typeface="Montserrat Medium"/>
                <a:sym typeface="Montserrat Medium"/>
              </a:rPr>
              <a:t>Finding techniques for effective Product Backlog management</a:t>
            </a:r>
            <a:endParaRPr>
              <a:latin typeface="Montserrat Medium"/>
              <a:ea typeface="Montserrat Medium"/>
              <a:cs typeface="Montserrat Medium"/>
              <a:sym typeface="Montserrat Medium"/>
            </a:endParaRPr>
          </a:p>
        </p:txBody>
      </p:sp>
      <p:sp>
        <p:nvSpPr>
          <p:cNvPr id="1184" name="Google Shape;1184;p75"/>
          <p:cNvSpPr txBox="1"/>
          <p:nvPr/>
        </p:nvSpPr>
        <p:spPr>
          <a:xfrm>
            <a:off x="1263875" y="2157395"/>
            <a:ext cx="7272000" cy="501900"/>
          </a:xfrm>
          <a:prstGeom prst="rect">
            <a:avLst/>
          </a:prstGeom>
          <a:solidFill>
            <a:srgbClr val="F7E8EF"/>
          </a:solidFill>
          <a:ln w="28575" cap="flat" cmpd="sng">
            <a:solidFill>
              <a:srgbClr val="4C1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tr-TR">
                <a:latin typeface="Montserrat Medium"/>
                <a:ea typeface="Montserrat Medium"/>
                <a:cs typeface="Montserrat Medium"/>
                <a:sym typeface="Montserrat Medium"/>
              </a:rPr>
              <a:t>Helping the Scrum Team understand the need for clear and concise Product Backlog items</a:t>
            </a:r>
            <a:endParaRPr>
              <a:latin typeface="Montserrat Medium"/>
              <a:ea typeface="Montserrat Medium"/>
              <a:cs typeface="Montserrat Medium"/>
              <a:sym typeface="Montserrat Medium"/>
            </a:endParaRPr>
          </a:p>
        </p:txBody>
      </p:sp>
      <p:sp>
        <p:nvSpPr>
          <p:cNvPr id="1185" name="Google Shape;1185;p75"/>
          <p:cNvSpPr txBox="1"/>
          <p:nvPr/>
        </p:nvSpPr>
        <p:spPr>
          <a:xfrm>
            <a:off x="1263875" y="2741758"/>
            <a:ext cx="7272000" cy="501900"/>
          </a:xfrm>
          <a:prstGeom prst="rect">
            <a:avLst/>
          </a:prstGeom>
          <a:solidFill>
            <a:srgbClr val="F7E8EF"/>
          </a:solidFill>
          <a:ln w="28575" cap="flat" cmpd="sng">
            <a:solidFill>
              <a:srgbClr val="4C1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tr-TR">
                <a:latin typeface="Montserrat Medium"/>
                <a:ea typeface="Montserrat Medium"/>
                <a:cs typeface="Montserrat Medium"/>
                <a:sym typeface="Montserrat Medium"/>
              </a:rPr>
              <a:t>Understanding product planning in an empirical environment</a:t>
            </a:r>
            <a:endParaRPr>
              <a:latin typeface="Montserrat Medium"/>
              <a:ea typeface="Montserrat Medium"/>
              <a:cs typeface="Montserrat Medium"/>
              <a:sym typeface="Montserrat Medium"/>
            </a:endParaRPr>
          </a:p>
        </p:txBody>
      </p:sp>
      <p:sp>
        <p:nvSpPr>
          <p:cNvPr id="1186" name="Google Shape;1186;p75"/>
          <p:cNvSpPr txBox="1"/>
          <p:nvPr/>
        </p:nvSpPr>
        <p:spPr>
          <a:xfrm>
            <a:off x="1263875" y="3326121"/>
            <a:ext cx="7272000" cy="501900"/>
          </a:xfrm>
          <a:prstGeom prst="rect">
            <a:avLst/>
          </a:prstGeom>
          <a:solidFill>
            <a:srgbClr val="F7E8EF"/>
          </a:solidFill>
          <a:ln w="28575" cap="flat" cmpd="sng">
            <a:solidFill>
              <a:srgbClr val="4C1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tr-TR">
                <a:latin typeface="Montserrat Medium"/>
                <a:ea typeface="Montserrat Medium"/>
                <a:cs typeface="Montserrat Medium"/>
                <a:sym typeface="Montserrat Medium"/>
              </a:rPr>
              <a:t>Ensuring the Product Owner knows how to arrange the Product Backlog to maximize value</a:t>
            </a:r>
            <a:endParaRPr>
              <a:latin typeface="Montserrat Medium"/>
              <a:ea typeface="Montserrat Medium"/>
              <a:cs typeface="Montserrat Medium"/>
              <a:sym typeface="Montserrat Medium"/>
            </a:endParaRPr>
          </a:p>
        </p:txBody>
      </p:sp>
      <p:pic>
        <p:nvPicPr>
          <p:cNvPr id="1187" name="Google Shape;1187;p75"/>
          <p:cNvPicPr preferRelativeResize="0"/>
          <p:nvPr/>
        </p:nvPicPr>
        <p:blipFill>
          <a:blip r:embed="rId3">
            <a:alphaModFix/>
          </a:blip>
          <a:stretch>
            <a:fillRect/>
          </a:stretch>
        </p:blipFill>
        <p:spPr>
          <a:xfrm>
            <a:off x="608125" y="946275"/>
            <a:ext cx="576550" cy="586719"/>
          </a:xfrm>
          <a:prstGeom prst="rect">
            <a:avLst/>
          </a:prstGeom>
          <a:noFill/>
          <a:ln>
            <a:noFill/>
          </a:ln>
        </p:spPr>
      </p:pic>
      <p:pic>
        <p:nvPicPr>
          <p:cNvPr id="1188" name="Google Shape;1188;p75"/>
          <p:cNvPicPr preferRelativeResize="0"/>
          <p:nvPr/>
        </p:nvPicPr>
        <p:blipFill>
          <a:blip r:embed="rId3">
            <a:alphaModFix/>
          </a:blip>
          <a:stretch>
            <a:fillRect/>
          </a:stretch>
        </p:blipFill>
        <p:spPr>
          <a:xfrm>
            <a:off x="608125" y="1530643"/>
            <a:ext cx="576550" cy="586719"/>
          </a:xfrm>
          <a:prstGeom prst="rect">
            <a:avLst/>
          </a:prstGeom>
          <a:noFill/>
          <a:ln>
            <a:noFill/>
          </a:ln>
        </p:spPr>
      </p:pic>
      <p:pic>
        <p:nvPicPr>
          <p:cNvPr id="1189" name="Google Shape;1189;p75"/>
          <p:cNvPicPr preferRelativeResize="0"/>
          <p:nvPr/>
        </p:nvPicPr>
        <p:blipFill>
          <a:blip r:embed="rId3">
            <a:alphaModFix/>
          </a:blip>
          <a:stretch>
            <a:fillRect/>
          </a:stretch>
        </p:blipFill>
        <p:spPr>
          <a:xfrm>
            <a:off x="608125" y="2115034"/>
            <a:ext cx="576550" cy="586719"/>
          </a:xfrm>
          <a:prstGeom prst="rect">
            <a:avLst/>
          </a:prstGeom>
          <a:noFill/>
          <a:ln>
            <a:noFill/>
          </a:ln>
        </p:spPr>
      </p:pic>
      <p:pic>
        <p:nvPicPr>
          <p:cNvPr id="1190" name="Google Shape;1190;p75"/>
          <p:cNvPicPr preferRelativeResize="0"/>
          <p:nvPr/>
        </p:nvPicPr>
        <p:blipFill>
          <a:blip r:embed="rId3">
            <a:alphaModFix/>
          </a:blip>
          <a:stretch>
            <a:fillRect/>
          </a:stretch>
        </p:blipFill>
        <p:spPr>
          <a:xfrm>
            <a:off x="608125" y="2699402"/>
            <a:ext cx="576550" cy="586719"/>
          </a:xfrm>
          <a:prstGeom prst="rect">
            <a:avLst/>
          </a:prstGeom>
          <a:noFill/>
          <a:ln>
            <a:noFill/>
          </a:ln>
        </p:spPr>
      </p:pic>
      <p:pic>
        <p:nvPicPr>
          <p:cNvPr id="1191" name="Google Shape;1191;p75"/>
          <p:cNvPicPr preferRelativeResize="0"/>
          <p:nvPr/>
        </p:nvPicPr>
        <p:blipFill>
          <a:blip r:embed="rId3">
            <a:alphaModFix/>
          </a:blip>
          <a:stretch>
            <a:fillRect/>
          </a:stretch>
        </p:blipFill>
        <p:spPr>
          <a:xfrm>
            <a:off x="608125" y="3283781"/>
            <a:ext cx="576550" cy="586719"/>
          </a:xfrm>
          <a:prstGeom prst="rect">
            <a:avLst/>
          </a:prstGeom>
          <a:noFill/>
          <a:ln>
            <a:noFill/>
          </a:ln>
        </p:spPr>
      </p:pic>
      <p:sp>
        <p:nvSpPr>
          <p:cNvPr id="1192" name="Google Shape;1192;p75"/>
          <p:cNvSpPr txBox="1"/>
          <p:nvPr/>
        </p:nvSpPr>
        <p:spPr>
          <a:xfrm>
            <a:off x="1418100" y="505800"/>
            <a:ext cx="6307800" cy="411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tr-TR" sz="2000">
                <a:solidFill>
                  <a:srgbClr val="002060"/>
                </a:solidFill>
                <a:latin typeface="Montserrat SemiBold"/>
                <a:ea typeface="Montserrat SemiBold"/>
                <a:cs typeface="Montserrat SemiBold"/>
                <a:sym typeface="Montserrat SemiBold"/>
              </a:rPr>
              <a:t>Scrum Master Service to the Product Owner</a:t>
            </a:r>
            <a:endParaRPr sz="2000">
              <a:solidFill>
                <a:srgbClr val="002060"/>
              </a:solidFill>
              <a:latin typeface="Montserrat SemiBold"/>
              <a:ea typeface="Montserrat SemiBold"/>
              <a:cs typeface="Montserrat SemiBold"/>
              <a:sym typeface="Montserrat SemiBold"/>
            </a:endParaRPr>
          </a:p>
        </p:txBody>
      </p:sp>
      <p:sp>
        <p:nvSpPr>
          <p:cNvPr id="1193" name="Google Shape;1193;p75"/>
          <p:cNvSpPr txBox="1"/>
          <p:nvPr/>
        </p:nvSpPr>
        <p:spPr>
          <a:xfrm>
            <a:off x="1263875" y="3910533"/>
            <a:ext cx="7272000" cy="501900"/>
          </a:xfrm>
          <a:prstGeom prst="rect">
            <a:avLst/>
          </a:prstGeom>
          <a:solidFill>
            <a:srgbClr val="F7E8EF"/>
          </a:solidFill>
          <a:ln w="28575" cap="flat" cmpd="sng">
            <a:solidFill>
              <a:srgbClr val="4C1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tr-TR">
                <a:latin typeface="Montserrat Medium"/>
                <a:ea typeface="Montserrat Medium"/>
                <a:cs typeface="Montserrat Medium"/>
                <a:sym typeface="Montserrat Medium"/>
              </a:rPr>
              <a:t>Understanding and practicing agility</a:t>
            </a:r>
            <a:endParaRPr>
              <a:latin typeface="Montserrat Medium"/>
              <a:ea typeface="Montserrat Medium"/>
              <a:cs typeface="Montserrat Medium"/>
              <a:sym typeface="Montserrat Medium"/>
            </a:endParaRPr>
          </a:p>
        </p:txBody>
      </p:sp>
      <p:sp>
        <p:nvSpPr>
          <p:cNvPr id="1194" name="Google Shape;1194;p75"/>
          <p:cNvSpPr txBox="1"/>
          <p:nvPr/>
        </p:nvSpPr>
        <p:spPr>
          <a:xfrm>
            <a:off x="1263875" y="4494896"/>
            <a:ext cx="7272000" cy="501900"/>
          </a:xfrm>
          <a:prstGeom prst="rect">
            <a:avLst/>
          </a:prstGeom>
          <a:solidFill>
            <a:srgbClr val="F7E8EF"/>
          </a:solidFill>
          <a:ln w="28575" cap="flat" cmpd="sng">
            <a:solidFill>
              <a:srgbClr val="4C1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tr-TR">
                <a:latin typeface="Montserrat Medium"/>
                <a:ea typeface="Montserrat Medium"/>
                <a:cs typeface="Montserrat Medium"/>
                <a:sym typeface="Montserrat Medium"/>
              </a:rPr>
              <a:t>Facilitating Scrum events as requested or needed</a:t>
            </a:r>
            <a:endParaRPr>
              <a:latin typeface="Montserrat Medium"/>
              <a:ea typeface="Montserrat Medium"/>
              <a:cs typeface="Montserrat Medium"/>
              <a:sym typeface="Montserrat Medium"/>
            </a:endParaRPr>
          </a:p>
        </p:txBody>
      </p:sp>
      <p:pic>
        <p:nvPicPr>
          <p:cNvPr id="1195" name="Google Shape;1195;p75"/>
          <p:cNvPicPr preferRelativeResize="0"/>
          <p:nvPr/>
        </p:nvPicPr>
        <p:blipFill>
          <a:blip r:embed="rId3">
            <a:alphaModFix/>
          </a:blip>
          <a:stretch>
            <a:fillRect/>
          </a:stretch>
        </p:blipFill>
        <p:spPr>
          <a:xfrm>
            <a:off x="608125" y="3868177"/>
            <a:ext cx="576550" cy="586719"/>
          </a:xfrm>
          <a:prstGeom prst="rect">
            <a:avLst/>
          </a:prstGeom>
          <a:noFill/>
          <a:ln>
            <a:noFill/>
          </a:ln>
        </p:spPr>
      </p:pic>
      <p:pic>
        <p:nvPicPr>
          <p:cNvPr id="1196" name="Google Shape;1196;p75"/>
          <p:cNvPicPr preferRelativeResize="0"/>
          <p:nvPr/>
        </p:nvPicPr>
        <p:blipFill>
          <a:blip r:embed="rId3">
            <a:alphaModFix/>
          </a:blip>
          <a:stretch>
            <a:fillRect/>
          </a:stretch>
        </p:blipFill>
        <p:spPr>
          <a:xfrm>
            <a:off x="608125" y="4452556"/>
            <a:ext cx="576550" cy="586719"/>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200"/>
        <p:cNvGrpSpPr/>
        <p:nvPr/>
      </p:nvGrpSpPr>
      <p:grpSpPr>
        <a:xfrm>
          <a:off x="0" y="0"/>
          <a:ext cx="0" cy="0"/>
          <a:chOff x="0" y="0"/>
          <a:chExt cx="0" cy="0"/>
        </a:xfrm>
      </p:grpSpPr>
      <p:sp>
        <p:nvSpPr>
          <p:cNvPr id="1201" name="Google Shape;1201;p76"/>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tr-TR"/>
              <a:t>53</a:t>
            </a:fld>
            <a:endParaRPr/>
          </a:p>
        </p:txBody>
      </p:sp>
      <p:sp>
        <p:nvSpPr>
          <p:cNvPr id="1202" name="Google Shape;1202;p76"/>
          <p:cNvSpPr txBox="1"/>
          <p:nvPr/>
        </p:nvSpPr>
        <p:spPr>
          <a:xfrm>
            <a:off x="431800" y="173800"/>
            <a:ext cx="8411100" cy="6264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chemeClr val="accent2"/>
              </a:buClr>
              <a:buSzPts val="4800"/>
              <a:buFont typeface="Raleway SemiBold"/>
              <a:buNone/>
            </a:pPr>
            <a:r>
              <a:rPr lang="tr-TR" sz="4000">
                <a:solidFill>
                  <a:srgbClr val="741B47"/>
                </a:solidFill>
                <a:latin typeface="Raleway Medium"/>
                <a:ea typeface="Raleway Medium"/>
                <a:cs typeface="Raleway Medium"/>
                <a:sym typeface="Raleway Medium"/>
              </a:rPr>
              <a:t>Scrum Master</a:t>
            </a:r>
            <a:endParaRPr sz="4000" b="0" i="0" u="none" strike="noStrike" cap="none">
              <a:solidFill>
                <a:srgbClr val="741B47"/>
              </a:solidFill>
              <a:latin typeface="Raleway Medium"/>
              <a:ea typeface="Raleway Medium"/>
              <a:cs typeface="Raleway Medium"/>
              <a:sym typeface="Raleway Medium"/>
            </a:endParaRPr>
          </a:p>
        </p:txBody>
      </p:sp>
      <p:sp>
        <p:nvSpPr>
          <p:cNvPr id="1203" name="Google Shape;1203;p76"/>
          <p:cNvSpPr txBox="1"/>
          <p:nvPr/>
        </p:nvSpPr>
        <p:spPr>
          <a:xfrm>
            <a:off x="1263875" y="1145050"/>
            <a:ext cx="7272000" cy="549000"/>
          </a:xfrm>
          <a:prstGeom prst="rect">
            <a:avLst/>
          </a:prstGeom>
          <a:solidFill>
            <a:srgbClr val="F7E8EF"/>
          </a:solidFill>
          <a:ln w="28575" cap="flat" cmpd="sng">
            <a:solidFill>
              <a:srgbClr val="4C1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tr-TR">
                <a:latin typeface="Montserrat Medium"/>
                <a:ea typeface="Montserrat Medium"/>
                <a:cs typeface="Montserrat Medium"/>
                <a:sym typeface="Montserrat Medium"/>
              </a:rPr>
              <a:t>Coaching the Development Team in self-organization and cross-functionality</a:t>
            </a:r>
            <a:endParaRPr>
              <a:latin typeface="Montserrat Medium"/>
              <a:ea typeface="Montserrat Medium"/>
              <a:cs typeface="Montserrat Medium"/>
              <a:sym typeface="Montserrat Medium"/>
            </a:endParaRPr>
          </a:p>
        </p:txBody>
      </p:sp>
      <p:sp>
        <p:nvSpPr>
          <p:cNvPr id="1204" name="Google Shape;1204;p76"/>
          <p:cNvSpPr txBox="1"/>
          <p:nvPr/>
        </p:nvSpPr>
        <p:spPr>
          <a:xfrm>
            <a:off x="1263875" y="1860478"/>
            <a:ext cx="7272000" cy="549000"/>
          </a:xfrm>
          <a:prstGeom prst="rect">
            <a:avLst/>
          </a:prstGeom>
          <a:solidFill>
            <a:srgbClr val="F7E8EF"/>
          </a:solidFill>
          <a:ln w="28575" cap="flat" cmpd="sng">
            <a:solidFill>
              <a:srgbClr val="4C1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tr-TR">
                <a:latin typeface="Montserrat Medium"/>
                <a:ea typeface="Montserrat Medium"/>
                <a:cs typeface="Montserrat Medium"/>
                <a:sym typeface="Montserrat Medium"/>
              </a:rPr>
              <a:t>Helping the Development Team to create high-value products</a:t>
            </a:r>
            <a:endParaRPr>
              <a:latin typeface="Montserrat Medium"/>
              <a:ea typeface="Montserrat Medium"/>
              <a:cs typeface="Montserrat Medium"/>
              <a:sym typeface="Montserrat Medium"/>
            </a:endParaRPr>
          </a:p>
        </p:txBody>
      </p:sp>
      <p:sp>
        <p:nvSpPr>
          <p:cNvPr id="1205" name="Google Shape;1205;p76"/>
          <p:cNvSpPr txBox="1"/>
          <p:nvPr/>
        </p:nvSpPr>
        <p:spPr>
          <a:xfrm>
            <a:off x="1263875" y="2575905"/>
            <a:ext cx="7272000" cy="549000"/>
          </a:xfrm>
          <a:prstGeom prst="rect">
            <a:avLst/>
          </a:prstGeom>
          <a:solidFill>
            <a:srgbClr val="F7E8EF"/>
          </a:solidFill>
          <a:ln w="28575" cap="flat" cmpd="sng">
            <a:solidFill>
              <a:srgbClr val="4C1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tr-TR">
                <a:latin typeface="Montserrat Medium"/>
                <a:ea typeface="Montserrat Medium"/>
                <a:cs typeface="Montserrat Medium"/>
                <a:sym typeface="Montserrat Medium"/>
              </a:rPr>
              <a:t>Removing impediments to the Development Team’s progress</a:t>
            </a:r>
            <a:endParaRPr>
              <a:latin typeface="Montserrat Medium"/>
              <a:ea typeface="Montserrat Medium"/>
              <a:cs typeface="Montserrat Medium"/>
              <a:sym typeface="Montserrat Medium"/>
            </a:endParaRPr>
          </a:p>
        </p:txBody>
      </p:sp>
      <p:sp>
        <p:nvSpPr>
          <p:cNvPr id="1206" name="Google Shape;1206;p76"/>
          <p:cNvSpPr txBox="1"/>
          <p:nvPr/>
        </p:nvSpPr>
        <p:spPr>
          <a:xfrm>
            <a:off x="1263875" y="3291333"/>
            <a:ext cx="7272000" cy="549000"/>
          </a:xfrm>
          <a:prstGeom prst="rect">
            <a:avLst/>
          </a:prstGeom>
          <a:solidFill>
            <a:srgbClr val="F7E8EF"/>
          </a:solidFill>
          <a:ln w="28575" cap="flat" cmpd="sng">
            <a:solidFill>
              <a:srgbClr val="4C1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tr-TR">
                <a:latin typeface="Montserrat Medium"/>
                <a:ea typeface="Montserrat Medium"/>
                <a:cs typeface="Montserrat Medium"/>
                <a:sym typeface="Montserrat Medium"/>
              </a:rPr>
              <a:t>Facilitating Scrum events as requested or needed</a:t>
            </a:r>
            <a:endParaRPr>
              <a:latin typeface="Montserrat Medium"/>
              <a:ea typeface="Montserrat Medium"/>
              <a:cs typeface="Montserrat Medium"/>
              <a:sym typeface="Montserrat Medium"/>
            </a:endParaRPr>
          </a:p>
        </p:txBody>
      </p:sp>
      <p:sp>
        <p:nvSpPr>
          <p:cNvPr id="1207" name="Google Shape;1207;p76"/>
          <p:cNvSpPr txBox="1"/>
          <p:nvPr/>
        </p:nvSpPr>
        <p:spPr>
          <a:xfrm>
            <a:off x="1263875" y="4006760"/>
            <a:ext cx="7272000" cy="549000"/>
          </a:xfrm>
          <a:prstGeom prst="rect">
            <a:avLst/>
          </a:prstGeom>
          <a:solidFill>
            <a:srgbClr val="F7E8EF"/>
          </a:solidFill>
          <a:ln w="28575" cap="flat" cmpd="sng">
            <a:solidFill>
              <a:srgbClr val="4C1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tr-TR">
                <a:latin typeface="Montserrat Medium"/>
                <a:ea typeface="Montserrat Medium"/>
                <a:cs typeface="Montserrat Medium"/>
                <a:sym typeface="Montserrat Medium"/>
              </a:rPr>
              <a:t>Coaching the Development Team in organizational environments in which Scrum is not yet fully adopted and understood</a:t>
            </a:r>
            <a:endParaRPr>
              <a:latin typeface="Montserrat Medium"/>
              <a:ea typeface="Montserrat Medium"/>
              <a:cs typeface="Montserrat Medium"/>
              <a:sym typeface="Montserrat Medium"/>
            </a:endParaRPr>
          </a:p>
        </p:txBody>
      </p:sp>
      <p:pic>
        <p:nvPicPr>
          <p:cNvPr id="1208" name="Google Shape;1208;p76"/>
          <p:cNvPicPr preferRelativeResize="0"/>
          <p:nvPr/>
        </p:nvPicPr>
        <p:blipFill>
          <a:blip r:embed="rId3">
            <a:alphaModFix/>
          </a:blip>
          <a:stretch>
            <a:fillRect/>
          </a:stretch>
        </p:blipFill>
        <p:spPr>
          <a:xfrm>
            <a:off x="608125" y="1098675"/>
            <a:ext cx="576550" cy="641805"/>
          </a:xfrm>
          <a:prstGeom prst="rect">
            <a:avLst/>
          </a:prstGeom>
          <a:noFill/>
          <a:ln>
            <a:noFill/>
          </a:ln>
        </p:spPr>
      </p:pic>
      <p:pic>
        <p:nvPicPr>
          <p:cNvPr id="1209" name="Google Shape;1209;p76"/>
          <p:cNvPicPr preferRelativeResize="0"/>
          <p:nvPr/>
        </p:nvPicPr>
        <p:blipFill>
          <a:blip r:embed="rId3">
            <a:alphaModFix/>
          </a:blip>
          <a:stretch>
            <a:fillRect/>
          </a:stretch>
        </p:blipFill>
        <p:spPr>
          <a:xfrm>
            <a:off x="608125" y="1814108"/>
            <a:ext cx="576550" cy="641805"/>
          </a:xfrm>
          <a:prstGeom prst="rect">
            <a:avLst/>
          </a:prstGeom>
          <a:noFill/>
          <a:ln>
            <a:noFill/>
          </a:ln>
        </p:spPr>
      </p:pic>
      <p:pic>
        <p:nvPicPr>
          <p:cNvPr id="1210" name="Google Shape;1210;p76"/>
          <p:cNvPicPr preferRelativeResize="0"/>
          <p:nvPr/>
        </p:nvPicPr>
        <p:blipFill>
          <a:blip r:embed="rId3">
            <a:alphaModFix/>
          </a:blip>
          <a:stretch>
            <a:fillRect/>
          </a:stretch>
        </p:blipFill>
        <p:spPr>
          <a:xfrm>
            <a:off x="608125" y="2529566"/>
            <a:ext cx="576550" cy="641805"/>
          </a:xfrm>
          <a:prstGeom prst="rect">
            <a:avLst/>
          </a:prstGeom>
          <a:noFill/>
          <a:ln>
            <a:noFill/>
          </a:ln>
        </p:spPr>
      </p:pic>
      <p:pic>
        <p:nvPicPr>
          <p:cNvPr id="1211" name="Google Shape;1211;p76"/>
          <p:cNvPicPr preferRelativeResize="0"/>
          <p:nvPr/>
        </p:nvPicPr>
        <p:blipFill>
          <a:blip r:embed="rId3">
            <a:alphaModFix/>
          </a:blip>
          <a:stretch>
            <a:fillRect/>
          </a:stretch>
        </p:blipFill>
        <p:spPr>
          <a:xfrm>
            <a:off x="608125" y="3245000"/>
            <a:ext cx="576550" cy="641805"/>
          </a:xfrm>
          <a:prstGeom prst="rect">
            <a:avLst/>
          </a:prstGeom>
          <a:noFill/>
          <a:ln>
            <a:noFill/>
          </a:ln>
        </p:spPr>
      </p:pic>
      <p:pic>
        <p:nvPicPr>
          <p:cNvPr id="1212" name="Google Shape;1212;p76"/>
          <p:cNvPicPr preferRelativeResize="0"/>
          <p:nvPr/>
        </p:nvPicPr>
        <p:blipFill>
          <a:blip r:embed="rId3">
            <a:alphaModFix/>
          </a:blip>
          <a:stretch>
            <a:fillRect/>
          </a:stretch>
        </p:blipFill>
        <p:spPr>
          <a:xfrm>
            <a:off x="608125" y="3960445"/>
            <a:ext cx="576550" cy="641805"/>
          </a:xfrm>
          <a:prstGeom prst="rect">
            <a:avLst/>
          </a:prstGeom>
          <a:noFill/>
          <a:ln>
            <a:noFill/>
          </a:ln>
        </p:spPr>
      </p:pic>
      <p:sp>
        <p:nvSpPr>
          <p:cNvPr id="1213" name="Google Shape;1213;p76"/>
          <p:cNvSpPr txBox="1"/>
          <p:nvPr/>
        </p:nvSpPr>
        <p:spPr>
          <a:xfrm>
            <a:off x="1206000" y="646725"/>
            <a:ext cx="6732000" cy="411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tr-TR" sz="2000">
                <a:solidFill>
                  <a:srgbClr val="002060"/>
                </a:solidFill>
                <a:latin typeface="Montserrat SemiBold"/>
                <a:ea typeface="Montserrat SemiBold"/>
                <a:cs typeface="Montserrat SemiBold"/>
                <a:sym typeface="Montserrat SemiBold"/>
              </a:rPr>
              <a:t>Scrum Master Service to the Development Team</a:t>
            </a:r>
            <a:endParaRPr sz="2000">
              <a:solidFill>
                <a:srgbClr val="002060"/>
              </a:solidFill>
              <a:latin typeface="Montserrat SemiBold"/>
              <a:ea typeface="Montserrat SemiBold"/>
              <a:cs typeface="Montserrat SemiBold"/>
              <a:sym typeface="Montserrat SemiBold"/>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6EABCD"/>
        </a:solidFill>
        <a:effectLst/>
      </p:bgPr>
    </p:bg>
    <p:spTree>
      <p:nvGrpSpPr>
        <p:cNvPr id="1" name="Shape 1217"/>
        <p:cNvGrpSpPr/>
        <p:nvPr/>
      </p:nvGrpSpPr>
      <p:grpSpPr>
        <a:xfrm>
          <a:off x="0" y="0"/>
          <a:ext cx="0" cy="0"/>
          <a:chOff x="0" y="0"/>
          <a:chExt cx="0" cy="0"/>
        </a:xfrm>
      </p:grpSpPr>
      <p:sp>
        <p:nvSpPr>
          <p:cNvPr id="1218" name="Google Shape;1218;p77"/>
          <p:cNvSpPr/>
          <p:nvPr/>
        </p:nvSpPr>
        <p:spPr>
          <a:xfrm>
            <a:off x="220050" y="255025"/>
            <a:ext cx="8703900" cy="44754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77"/>
          <p:cNvSpPr txBox="1"/>
          <p:nvPr/>
        </p:nvSpPr>
        <p:spPr>
          <a:xfrm>
            <a:off x="956400" y="2211375"/>
            <a:ext cx="3129900" cy="773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tr-TR" sz="6000">
                <a:solidFill>
                  <a:srgbClr val="FFFFFF"/>
                </a:solidFill>
                <a:latin typeface="Proxima Nova Semibold"/>
                <a:ea typeface="Proxima Nova Semibold"/>
                <a:cs typeface="Proxima Nova Semibold"/>
                <a:sym typeface="Proxima Nova Semibold"/>
              </a:rPr>
              <a:t>True</a:t>
            </a:r>
            <a:endParaRPr sz="6000">
              <a:solidFill>
                <a:srgbClr val="FFFFFF"/>
              </a:solidFill>
              <a:latin typeface="Proxima Nova Semibold"/>
              <a:ea typeface="Proxima Nova Semibold"/>
              <a:cs typeface="Proxima Nova Semibold"/>
              <a:sym typeface="Proxima Nova Semibold"/>
            </a:endParaRPr>
          </a:p>
        </p:txBody>
      </p:sp>
      <p:sp>
        <p:nvSpPr>
          <p:cNvPr id="1220" name="Google Shape;1220;p77"/>
          <p:cNvSpPr txBox="1"/>
          <p:nvPr/>
        </p:nvSpPr>
        <p:spPr>
          <a:xfrm>
            <a:off x="5113875" y="2235575"/>
            <a:ext cx="3129600" cy="773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tr-TR" sz="6000">
                <a:solidFill>
                  <a:srgbClr val="FFFFFF"/>
                </a:solidFill>
                <a:latin typeface="Proxima Nova Semibold"/>
                <a:ea typeface="Proxima Nova Semibold"/>
                <a:cs typeface="Proxima Nova Semibold"/>
                <a:sym typeface="Proxima Nova Semibold"/>
              </a:rPr>
              <a:t>False</a:t>
            </a:r>
            <a:endParaRPr sz="6000">
              <a:solidFill>
                <a:srgbClr val="FFFFFF"/>
              </a:solidFill>
              <a:latin typeface="Proxima Nova Semibold"/>
              <a:ea typeface="Proxima Nova Semibold"/>
              <a:cs typeface="Proxima Nova Semibold"/>
              <a:sym typeface="Proxima Nova Semibold"/>
            </a:endParaRPr>
          </a:p>
        </p:txBody>
      </p:sp>
      <p:sp>
        <p:nvSpPr>
          <p:cNvPr id="1221" name="Google Shape;1221;p77"/>
          <p:cNvSpPr/>
          <p:nvPr/>
        </p:nvSpPr>
        <p:spPr>
          <a:xfrm>
            <a:off x="593100" y="2322000"/>
            <a:ext cx="7957800" cy="2048700"/>
          </a:xfrm>
          <a:prstGeom prst="roundRect">
            <a:avLst>
              <a:gd name="adj" fmla="val 16667"/>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77"/>
          <p:cNvSpPr txBox="1">
            <a:spLocks noGrp="1"/>
          </p:cNvSpPr>
          <p:nvPr>
            <p:ph type="title"/>
          </p:nvPr>
        </p:nvSpPr>
        <p:spPr>
          <a:xfrm>
            <a:off x="821550" y="2512350"/>
            <a:ext cx="7422000" cy="1668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tr-TR" sz="3200">
                <a:solidFill>
                  <a:srgbClr val="0A3534"/>
                </a:solidFill>
                <a:latin typeface="Proxima Nova Semibold"/>
                <a:ea typeface="Proxima Nova Semibold"/>
                <a:cs typeface="Proxima Nova Semibold"/>
                <a:sym typeface="Proxima Nova Semibold"/>
              </a:rPr>
              <a:t>Which one looks at the project from the customer's perspective?</a:t>
            </a:r>
            <a:endParaRPr sz="3200">
              <a:solidFill>
                <a:srgbClr val="0A3534"/>
              </a:solidFill>
              <a:latin typeface="Proxima Nova Semibold"/>
              <a:ea typeface="Proxima Nova Semibold"/>
              <a:cs typeface="Proxima Nova Semibold"/>
              <a:sym typeface="Proxima Nova Semibold"/>
            </a:endParaRPr>
          </a:p>
        </p:txBody>
      </p:sp>
      <p:pic>
        <p:nvPicPr>
          <p:cNvPr id="1223" name="Google Shape;1223;p77"/>
          <p:cNvPicPr preferRelativeResize="0"/>
          <p:nvPr/>
        </p:nvPicPr>
        <p:blipFill>
          <a:blip r:embed="rId3">
            <a:alphaModFix/>
          </a:blip>
          <a:stretch>
            <a:fillRect/>
          </a:stretch>
        </p:blipFill>
        <p:spPr>
          <a:xfrm>
            <a:off x="3705575" y="354450"/>
            <a:ext cx="1732850" cy="1732850"/>
          </a:xfrm>
          <a:prstGeom prst="rect">
            <a:avLst/>
          </a:prstGeom>
          <a:noFill/>
          <a:ln>
            <a:noFill/>
          </a:ln>
        </p:spPr>
      </p:pic>
      <p:pic>
        <p:nvPicPr>
          <p:cNvPr id="1224" name="Google Shape;1224;p77">
            <a:hlinkClick r:id="rId4"/>
          </p:cNvPr>
          <p:cNvPicPr preferRelativeResize="0"/>
          <p:nvPr/>
        </p:nvPicPr>
        <p:blipFill>
          <a:blip r:embed="rId5">
            <a:alphaModFix/>
          </a:blip>
          <a:stretch>
            <a:fillRect/>
          </a:stretch>
        </p:blipFill>
        <p:spPr>
          <a:xfrm>
            <a:off x="0" y="4429125"/>
            <a:ext cx="9144000" cy="714375"/>
          </a:xfrm>
          <a:prstGeom prst="rect">
            <a:avLst/>
          </a:prstGeom>
          <a:noFill/>
          <a:ln>
            <a:noFill/>
          </a:ln>
        </p:spPr>
      </p:pic>
      <p:sp>
        <p:nvSpPr>
          <p:cNvPr id="1225" name="Google Shape;1225;p77">
            <a:hlinkClick r:id="rId6"/>
          </p:cNvPr>
          <p:cNvSpPr/>
          <p:nvPr/>
        </p:nvSpPr>
        <p:spPr>
          <a:xfrm>
            <a:off x="0" y="5207000"/>
            <a:ext cx="12600" cy="12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6EABCD"/>
        </a:solidFill>
        <a:effectLst/>
      </p:bgPr>
    </p:bg>
    <p:spTree>
      <p:nvGrpSpPr>
        <p:cNvPr id="1" name="Shape 1229"/>
        <p:cNvGrpSpPr/>
        <p:nvPr/>
      </p:nvGrpSpPr>
      <p:grpSpPr>
        <a:xfrm>
          <a:off x="0" y="0"/>
          <a:ext cx="0" cy="0"/>
          <a:chOff x="0" y="0"/>
          <a:chExt cx="0" cy="0"/>
        </a:xfrm>
      </p:grpSpPr>
      <p:sp>
        <p:nvSpPr>
          <p:cNvPr id="1230" name="Google Shape;1230;p78"/>
          <p:cNvSpPr/>
          <p:nvPr/>
        </p:nvSpPr>
        <p:spPr>
          <a:xfrm>
            <a:off x="220050" y="255025"/>
            <a:ext cx="8703900" cy="44754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78"/>
          <p:cNvSpPr txBox="1"/>
          <p:nvPr/>
        </p:nvSpPr>
        <p:spPr>
          <a:xfrm>
            <a:off x="956400" y="2211375"/>
            <a:ext cx="3129900" cy="773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tr-TR" sz="6000">
                <a:solidFill>
                  <a:srgbClr val="FFFFFF"/>
                </a:solidFill>
                <a:latin typeface="Proxima Nova Semibold"/>
                <a:ea typeface="Proxima Nova Semibold"/>
                <a:cs typeface="Proxima Nova Semibold"/>
                <a:sym typeface="Proxima Nova Semibold"/>
              </a:rPr>
              <a:t>True</a:t>
            </a:r>
            <a:endParaRPr sz="6000">
              <a:solidFill>
                <a:srgbClr val="FFFFFF"/>
              </a:solidFill>
              <a:latin typeface="Proxima Nova Semibold"/>
              <a:ea typeface="Proxima Nova Semibold"/>
              <a:cs typeface="Proxima Nova Semibold"/>
              <a:sym typeface="Proxima Nova Semibold"/>
            </a:endParaRPr>
          </a:p>
        </p:txBody>
      </p:sp>
      <p:sp>
        <p:nvSpPr>
          <p:cNvPr id="1232" name="Google Shape;1232;p78"/>
          <p:cNvSpPr txBox="1"/>
          <p:nvPr/>
        </p:nvSpPr>
        <p:spPr>
          <a:xfrm>
            <a:off x="5113875" y="2235575"/>
            <a:ext cx="3129600" cy="773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tr-TR" sz="6000">
                <a:solidFill>
                  <a:srgbClr val="FFFFFF"/>
                </a:solidFill>
                <a:latin typeface="Proxima Nova Semibold"/>
                <a:ea typeface="Proxima Nova Semibold"/>
                <a:cs typeface="Proxima Nova Semibold"/>
                <a:sym typeface="Proxima Nova Semibold"/>
              </a:rPr>
              <a:t>False</a:t>
            </a:r>
            <a:endParaRPr sz="6000">
              <a:solidFill>
                <a:srgbClr val="FFFFFF"/>
              </a:solidFill>
              <a:latin typeface="Proxima Nova Semibold"/>
              <a:ea typeface="Proxima Nova Semibold"/>
              <a:cs typeface="Proxima Nova Semibold"/>
              <a:sym typeface="Proxima Nova Semibold"/>
            </a:endParaRPr>
          </a:p>
        </p:txBody>
      </p:sp>
      <p:sp>
        <p:nvSpPr>
          <p:cNvPr id="1233" name="Google Shape;1233;p78"/>
          <p:cNvSpPr/>
          <p:nvPr/>
        </p:nvSpPr>
        <p:spPr>
          <a:xfrm>
            <a:off x="593100" y="2322000"/>
            <a:ext cx="7957800" cy="2048700"/>
          </a:xfrm>
          <a:prstGeom prst="roundRect">
            <a:avLst>
              <a:gd name="adj" fmla="val 16667"/>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78"/>
          <p:cNvSpPr txBox="1">
            <a:spLocks noGrp="1"/>
          </p:cNvSpPr>
          <p:nvPr>
            <p:ph type="title"/>
          </p:nvPr>
        </p:nvSpPr>
        <p:spPr>
          <a:xfrm>
            <a:off x="821550" y="2512350"/>
            <a:ext cx="7422000" cy="1668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tr-TR" sz="3200">
                <a:solidFill>
                  <a:srgbClr val="0A3534"/>
                </a:solidFill>
                <a:latin typeface="Proxima Nova Semibold"/>
                <a:ea typeface="Proxima Nova Semibold"/>
                <a:cs typeface="Proxima Nova Semibold"/>
                <a:sym typeface="Proxima Nova Semibold"/>
              </a:rPr>
              <a:t>What is the role of the Scrum Master?</a:t>
            </a:r>
            <a:endParaRPr sz="3200">
              <a:solidFill>
                <a:srgbClr val="0A3534"/>
              </a:solidFill>
              <a:latin typeface="Proxima Nova Semibold"/>
              <a:ea typeface="Proxima Nova Semibold"/>
              <a:cs typeface="Proxima Nova Semibold"/>
              <a:sym typeface="Proxima Nova Semibold"/>
            </a:endParaRPr>
          </a:p>
        </p:txBody>
      </p:sp>
      <p:pic>
        <p:nvPicPr>
          <p:cNvPr id="1235" name="Google Shape;1235;p78"/>
          <p:cNvPicPr preferRelativeResize="0"/>
          <p:nvPr/>
        </p:nvPicPr>
        <p:blipFill>
          <a:blip r:embed="rId3">
            <a:alphaModFix/>
          </a:blip>
          <a:stretch>
            <a:fillRect/>
          </a:stretch>
        </p:blipFill>
        <p:spPr>
          <a:xfrm>
            <a:off x="3705575" y="354450"/>
            <a:ext cx="1732850" cy="1732850"/>
          </a:xfrm>
          <a:prstGeom prst="rect">
            <a:avLst/>
          </a:prstGeom>
          <a:noFill/>
          <a:ln>
            <a:noFill/>
          </a:ln>
        </p:spPr>
      </p:pic>
      <p:pic>
        <p:nvPicPr>
          <p:cNvPr id="1236" name="Google Shape;1236;p78">
            <a:hlinkClick r:id="rId4"/>
          </p:cNvPr>
          <p:cNvPicPr preferRelativeResize="0"/>
          <p:nvPr/>
        </p:nvPicPr>
        <p:blipFill>
          <a:blip r:embed="rId5">
            <a:alphaModFix/>
          </a:blip>
          <a:stretch>
            <a:fillRect/>
          </a:stretch>
        </p:blipFill>
        <p:spPr>
          <a:xfrm>
            <a:off x="0" y="4429125"/>
            <a:ext cx="9144000" cy="714375"/>
          </a:xfrm>
          <a:prstGeom prst="rect">
            <a:avLst/>
          </a:prstGeom>
          <a:noFill/>
          <a:ln>
            <a:noFill/>
          </a:ln>
        </p:spPr>
      </p:pic>
      <p:sp>
        <p:nvSpPr>
          <p:cNvPr id="1237" name="Google Shape;1237;p78">
            <a:hlinkClick r:id="rId6"/>
          </p:cNvPr>
          <p:cNvSpPr/>
          <p:nvPr/>
        </p:nvSpPr>
        <p:spPr>
          <a:xfrm>
            <a:off x="0" y="5207000"/>
            <a:ext cx="12600" cy="12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241"/>
        <p:cNvGrpSpPr/>
        <p:nvPr/>
      </p:nvGrpSpPr>
      <p:grpSpPr>
        <a:xfrm>
          <a:off x="0" y="0"/>
          <a:ext cx="0" cy="0"/>
          <a:chOff x="0" y="0"/>
          <a:chExt cx="0" cy="0"/>
        </a:xfrm>
      </p:grpSpPr>
      <p:sp>
        <p:nvSpPr>
          <p:cNvPr id="1242" name="Google Shape;1242;p79"/>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tr-TR"/>
              <a:t>56</a:t>
            </a:fld>
            <a:endParaRPr/>
          </a:p>
        </p:txBody>
      </p:sp>
      <p:sp>
        <p:nvSpPr>
          <p:cNvPr id="1243" name="Google Shape;1243;p79"/>
          <p:cNvSpPr txBox="1"/>
          <p:nvPr/>
        </p:nvSpPr>
        <p:spPr>
          <a:xfrm>
            <a:off x="431800" y="173800"/>
            <a:ext cx="8411100" cy="6264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chemeClr val="accent2"/>
              </a:buClr>
              <a:buSzPts val="4800"/>
              <a:buFont typeface="Raleway SemiBold"/>
              <a:buNone/>
            </a:pPr>
            <a:r>
              <a:rPr lang="tr-TR" sz="4000">
                <a:solidFill>
                  <a:srgbClr val="741B47"/>
                </a:solidFill>
                <a:latin typeface="Raleway Medium"/>
                <a:ea typeface="Raleway Medium"/>
                <a:cs typeface="Raleway Medium"/>
                <a:sym typeface="Raleway Medium"/>
              </a:rPr>
              <a:t>Development Team</a:t>
            </a:r>
            <a:endParaRPr sz="4000" b="0" i="0" u="none" strike="noStrike" cap="none">
              <a:solidFill>
                <a:srgbClr val="741B47"/>
              </a:solidFill>
              <a:latin typeface="Raleway Medium"/>
              <a:ea typeface="Raleway Medium"/>
              <a:cs typeface="Raleway Medium"/>
              <a:sym typeface="Raleway Medium"/>
            </a:endParaRPr>
          </a:p>
        </p:txBody>
      </p:sp>
      <p:sp>
        <p:nvSpPr>
          <p:cNvPr id="1244" name="Google Shape;1244;p79"/>
          <p:cNvSpPr txBox="1"/>
          <p:nvPr/>
        </p:nvSpPr>
        <p:spPr>
          <a:xfrm>
            <a:off x="1188125" y="2322750"/>
            <a:ext cx="1949100" cy="3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tr-TR" sz="1600">
                <a:latin typeface="Barlow Medium"/>
                <a:ea typeface="Barlow Medium"/>
                <a:cs typeface="Barlow Medium"/>
                <a:sym typeface="Barlow Medium"/>
              </a:rPr>
              <a:t>Development Team</a:t>
            </a:r>
            <a:endParaRPr sz="1600">
              <a:latin typeface="Barlow Medium"/>
              <a:ea typeface="Barlow Medium"/>
              <a:cs typeface="Barlow Medium"/>
              <a:sym typeface="Barlow Medium"/>
            </a:endParaRPr>
          </a:p>
        </p:txBody>
      </p:sp>
      <p:sp>
        <p:nvSpPr>
          <p:cNvPr id="1245" name="Google Shape;1245;p79"/>
          <p:cNvSpPr txBox="1"/>
          <p:nvPr/>
        </p:nvSpPr>
        <p:spPr>
          <a:xfrm>
            <a:off x="477600" y="800200"/>
            <a:ext cx="8188800" cy="989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tr-TR" sz="2000">
                <a:solidFill>
                  <a:srgbClr val="002060"/>
                </a:solidFill>
                <a:latin typeface="Montserrat Medium"/>
                <a:ea typeface="Montserrat Medium"/>
                <a:cs typeface="Montserrat Medium"/>
                <a:sym typeface="Montserrat Medium"/>
              </a:rPr>
              <a:t>The Development Team consists of professionals who do the work of delivering a potentially releasable Increment of “Done” product at the end of each Sprint.</a:t>
            </a:r>
            <a:endParaRPr sz="2000">
              <a:solidFill>
                <a:srgbClr val="002060"/>
              </a:solidFill>
              <a:latin typeface="Montserrat Medium"/>
              <a:ea typeface="Montserrat Medium"/>
              <a:cs typeface="Montserrat Medium"/>
              <a:sym typeface="Montserrat Medium"/>
            </a:endParaRPr>
          </a:p>
        </p:txBody>
      </p:sp>
      <p:pic>
        <p:nvPicPr>
          <p:cNvPr id="1246" name="Google Shape;1246;p79"/>
          <p:cNvPicPr preferRelativeResize="0"/>
          <p:nvPr/>
        </p:nvPicPr>
        <p:blipFill>
          <a:blip r:embed="rId3">
            <a:alphaModFix/>
          </a:blip>
          <a:stretch>
            <a:fillRect/>
          </a:stretch>
        </p:blipFill>
        <p:spPr>
          <a:xfrm>
            <a:off x="1495675" y="2716150"/>
            <a:ext cx="1260000" cy="1260000"/>
          </a:xfrm>
          <a:prstGeom prst="rect">
            <a:avLst/>
          </a:prstGeom>
          <a:noFill/>
          <a:ln>
            <a:noFill/>
          </a:ln>
        </p:spPr>
      </p:pic>
      <p:pic>
        <p:nvPicPr>
          <p:cNvPr id="1247" name="Google Shape;1247;p79"/>
          <p:cNvPicPr preferRelativeResize="0"/>
          <p:nvPr/>
        </p:nvPicPr>
        <p:blipFill>
          <a:blip r:embed="rId4">
            <a:alphaModFix/>
          </a:blip>
          <a:stretch>
            <a:fillRect/>
          </a:stretch>
        </p:blipFill>
        <p:spPr>
          <a:xfrm>
            <a:off x="5928550" y="2716150"/>
            <a:ext cx="1148000" cy="1148000"/>
          </a:xfrm>
          <a:prstGeom prst="rect">
            <a:avLst/>
          </a:prstGeom>
          <a:noFill/>
          <a:ln>
            <a:noFill/>
          </a:ln>
        </p:spPr>
      </p:pic>
      <p:sp>
        <p:nvSpPr>
          <p:cNvPr id="1248" name="Google Shape;1248;p79"/>
          <p:cNvSpPr txBox="1"/>
          <p:nvPr/>
        </p:nvSpPr>
        <p:spPr>
          <a:xfrm>
            <a:off x="5528000" y="2322750"/>
            <a:ext cx="1949100" cy="3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tr-TR" sz="1600">
                <a:latin typeface="Barlow Medium"/>
                <a:ea typeface="Barlow Medium"/>
                <a:cs typeface="Barlow Medium"/>
                <a:sym typeface="Barlow Medium"/>
              </a:rPr>
              <a:t>Product Increment</a:t>
            </a:r>
            <a:endParaRPr sz="1600">
              <a:latin typeface="Barlow Medium"/>
              <a:ea typeface="Barlow Medium"/>
              <a:cs typeface="Barlow Medium"/>
              <a:sym typeface="Barlow Medium"/>
            </a:endParaRPr>
          </a:p>
        </p:txBody>
      </p:sp>
      <p:pic>
        <p:nvPicPr>
          <p:cNvPr id="1249" name="Google Shape;1249;p79"/>
          <p:cNvPicPr preferRelativeResize="0"/>
          <p:nvPr/>
        </p:nvPicPr>
        <p:blipFill>
          <a:blip r:embed="rId5">
            <a:alphaModFix/>
          </a:blip>
          <a:stretch>
            <a:fillRect/>
          </a:stretch>
        </p:blipFill>
        <p:spPr>
          <a:xfrm>
            <a:off x="3467088" y="2071150"/>
            <a:ext cx="1905000" cy="1905000"/>
          </a:xfrm>
          <a:prstGeom prst="rect">
            <a:avLst/>
          </a:prstGeom>
          <a:noFill/>
          <a:ln>
            <a:noFill/>
          </a:ln>
        </p:spPr>
      </p:pic>
      <p:sp>
        <p:nvSpPr>
          <p:cNvPr id="1250" name="Google Shape;1250;p79"/>
          <p:cNvSpPr txBox="1"/>
          <p:nvPr/>
        </p:nvSpPr>
        <p:spPr>
          <a:xfrm>
            <a:off x="4038100" y="2790950"/>
            <a:ext cx="893700" cy="626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tr-TR">
                <a:latin typeface="Montserrat SemiBold"/>
                <a:ea typeface="Montserrat SemiBold"/>
                <a:cs typeface="Montserrat SemiBold"/>
                <a:sym typeface="Montserrat SemiBold"/>
              </a:rPr>
              <a:t>Each Sprint</a:t>
            </a:r>
            <a:endParaRPr>
              <a:latin typeface="Montserrat SemiBold"/>
              <a:ea typeface="Montserrat SemiBold"/>
              <a:cs typeface="Montserrat SemiBold"/>
              <a:sym typeface="Montserrat SemiBold"/>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254"/>
        <p:cNvGrpSpPr/>
        <p:nvPr/>
      </p:nvGrpSpPr>
      <p:grpSpPr>
        <a:xfrm>
          <a:off x="0" y="0"/>
          <a:ext cx="0" cy="0"/>
          <a:chOff x="0" y="0"/>
          <a:chExt cx="0" cy="0"/>
        </a:xfrm>
      </p:grpSpPr>
      <p:sp>
        <p:nvSpPr>
          <p:cNvPr id="1255" name="Google Shape;1255;p80"/>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tr-TR"/>
              <a:t>57</a:t>
            </a:fld>
            <a:endParaRPr/>
          </a:p>
        </p:txBody>
      </p:sp>
      <p:sp>
        <p:nvSpPr>
          <p:cNvPr id="1256" name="Google Shape;1256;p80"/>
          <p:cNvSpPr txBox="1"/>
          <p:nvPr/>
        </p:nvSpPr>
        <p:spPr>
          <a:xfrm>
            <a:off x="431800" y="173800"/>
            <a:ext cx="8411100" cy="6264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chemeClr val="accent2"/>
              </a:buClr>
              <a:buSzPts val="4800"/>
              <a:buFont typeface="Raleway SemiBold"/>
              <a:buNone/>
            </a:pPr>
            <a:r>
              <a:rPr lang="tr-TR" sz="4000">
                <a:solidFill>
                  <a:srgbClr val="741B47"/>
                </a:solidFill>
                <a:latin typeface="Raleway Medium"/>
                <a:ea typeface="Raleway Medium"/>
                <a:cs typeface="Raleway Medium"/>
                <a:sym typeface="Raleway Medium"/>
              </a:rPr>
              <a:t>Development Team</a:t>
            </a:r>
            <a:endParaRPr sz="4000" b="0" i="0" u="none" strike="noStrike" cap="none">
              <a:solidFill>
                <a:srgbClr val="741B47"/>
              </a:solidFill>
              <a:latin typeface="Raleway Medium"/>
              <a:ea typeface="Raleway Medium"/>
              <a:cs typeface="Raleway Medium"/>
              <a:sym typeface="Raleway Medium"/>
            </a:endParaRPr>
          </a:p>
        </p:txBody>
      </p:sp>
      <p:sp>
        <p:nvSpPr>
          <p:cNvPr id="1257" name="Google Shape;1257;p80"/>
          <p:cNvSpPr txBox="1"/>
          <p:nvPr/>
        </p:nvSpPr>
        <p:spPr>
          <a:xfrm>
            <a:off x="1263875" y="992650"/>
            <a:ext cx="7272000" cy="549000"/>
          </a:xfrm>
          <a:prstGeom prst="rect">
            <a:avLst/>
          </a:prstGeom>
          <a:solidFill>
            <a:srgbClr val="F7E8EF"/>
          </a:solidFill>
          <a:ln w="28575" cap="flat" cmpd="sng">
            <a:solidFill>
              <a:srgbClr val="4C1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tr-TR" sz="1800">
                <a:latin typeface="Montserrat Medium"/>
                <a:ea typeface="Montserrat Medium"/>
                <a:cs typeface="Montserrat Medium"/>
                <a:sym typeface="Montserrat Medium"/>
              </a:rPr>
              <a:t>They are self-organizing.</a:t>
            </a:r>
            <a:endParaRPr sz="1800">
              <a:latin typeface="Montserrat Medium"/>
              <a:ea typeface="Montserrat Medium"/>
              <a:cs typeface="Montserrat Medium"/>
              <a:sym typeface="Montserrat Medium"/>
            </a:endParaRPr>
          </a:p>
        </p:txBody>
      </p:sp>
      <p:sp>
        <p:nvSpPr>
          <p:cNvPr id="1258" name="Google Shape;1258;p80"/>
          <p:cNvSpPr txBox="1"/>
          <p:nvPr/>
        </p:nvSpPr>
        <p:spPr>
          <a:xfrm>
            <a:off x="1263875" y="1708078"/>
            <a:ext cx="7272000" cy="549000"/>
          </a:xfrm>
          <a:prstGeom prst="rect">
            <a:avLst/>
          </a:prstGeom>
          <a:solidFill>
            <a:srgbClr val="F7E8EF"/>
          </a:solidFill>
          <a:ln w="28575" cap="flat" cmpd="sng">
            <a:solidFill>
              <a:srgbClr val="4C1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tr-TR" sz="1800">
                <a:latin typeface="Montserrat Medium"/>
                <a:ea typeface="Montserrat Medium"/>
                <a:cs typeface="Montserrat Medium"/>
                <a:sym typeface="Montserrat Medium"/>
              </a:rPr>
              <a:t>Development Teams are cross-functional.</a:t>
            </a:r>
            <a:endParaRPr sz="1800">
              <a:latin typeface="Montserrat Medium"/>
              <a:ea typeface="Montserrat Medium"/>
              <a:cs typeface="Montserrat Medium"/>
              <a:sym typeface="Montserrat Medium"/>
            </a:endParaRPr>
          </a:p>
        </p:txBody>
      </p:sp>
      <p:sp>
        <p:nvSpPr>
          <p:cNvPr id="1259" name="Google Shape;1259;p80"/>
          <p:cNvSpPr txBox="1"/>
          <p:nvPr/>
        </p:nvSpPr>
        <p:spPr>
          <a:xfrm>
            <a:off x="1263875" y="2423505"/>
            <a:ext cx="7272000" cy="549000"/>
          </a:xfrm>
          <a:prstGeom prst="rect">
            <a:avLst/>
          </a:prstGeom>
          <a:solidFill>
            <a:srgbClr val="F7E8EF"/>
          </a:solidFill>
          <a:ln w="28575" cap="flat" cmpd="sng">
            <a:solidFill>
              <a:srgbClr val="4C1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tr-TR" sz="1800">
                <a:latin typeface="Montserrat Medium"/>
                <a:ea typeface="Montserrat Medium"/>
                <a:cs typeface="Montserrat Medium"/>
                <a:sym typeface="Montserrat Medium"/>
              </a:rPr>
              <a:t>Scrum recognizes no titles for Development Team members.</a:t>
            </a:r>
            <a:endParaRPr sz="1800">
              <a:latin typeface="Montserrat Medium"/>
              <a:ea typeface="Montserrat Medium"/>
              <a:cs typeface="Montserrat Medium"/>
              <a:sym typeface="Montserrat Medium"/>
            </a:endParaRPr>
          </a:p>
        </p:txBody>
      </p:sp>
      <p:sp>
        <p:nvSpPr>
          <p:cNvPr id="1260" name="Google Shape;1260;p80"/>
          <p:cNvSpPr txBox="1"/>
          <p:nvPr/>
        </p:nvSpPr>
        <p:spPr>
          <a:xfrm>
            <a:off x="1263875" y="3138933"/>
            <a:ext cx="7272000" cy="549000"/>
          </a:xfrm>
          <a:prstGeom prst="rect">
            <a:avLst/>
          </a:prstGeom>
          <a:solidFill>
            <a:srgbClr val="F7E8EF"/>
          </a:solidFill>
          <a:ln w="28575" cap="flat" cmpd="sng">
            <a:solidFill>
              <a:srgbClr val="4C1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tr-TR" sz="1800">
                <a:latin typeface="Montserrat Medium"/>
                <a:ea typeface="Montserrat Medium"/>
                <a:cs typeface="Montserrat Medium"/>
                <a:sym typeface="Montserrat Medium"/>
              </a:rPr>
              <a:t>Scrum recognizes no sub-teams in the Development Team.</a:t>
            </a:r>
            <a:endParaRPr sz="1800">
              <a:latin typeface="Montserrat Medium"/>
              <a:ea typeface="Montserrat Medium"/>
              <a:cs typeface="Montserrat Medium"/>
              <a:sym typeface="Montserrat Medium"/>
            </a:endParaRPr>
          </a:p>
        </p:txBody>
      </p:sp>
      <p:sp>
        <p:nvSpPr>
          <p:cNvPr id="1261" name="Google Shape;1261;p80"/>
          <p:cNvSpPr txBox="1"/>
          <p:nvPr/>
        </p:nvSpPr>
        <p:spPr>
          <a:xfrm>
            <a:off x="1263875" y="3854360"/>
            <a:ext cx="7272000" cy="549000"/>
          </a:xfrm>
          <a:prstGeom prst="rect">
            <a:avLst/>
          </a:prstGeom>
          <a:solidFill>
            <a:srgbClr val="F7E8EF"/>
          </a:solidFill>
          <a:ln w="28575" cap="flat" cmpd="sng">
            <a:solidFill>
              <a:srgbClr val="4C1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tr-TR" sz="1800">
                <a:latin typeface="Montserrat Medium"/>
                <a:ea typeface="Montserrat Medium"/>
                <a:cs typeface="Montserrat Medium"/>
                <a:sym typeface="Montserrat Medium"/>
              </a:rPr>
              <a:t>Accountability belongs to the Development Team as a whole</a:t>
            </a:r>
            <a:endParaRPr sz="1800">
              <a:latin typeface="Montserrat Medium"/>
              <a:ea typeface="Montserrat Medium"/>
              <a:cs typeface="Montserrat Medium"/>
              <a:sym typeface="Montserrat Medium"/>
            </a:endParaRPr>
          </a:p>
        </p:txBody>
      </p:sp>
      <p:pic>
        <p:nvPicPr>
          <p:cNvPr id="1262" name="Google Shape;1262;p80"/>
          <p:cNvPicPr preferRelativeResize="0"/>
          <p:nvPr/>
        </p:nvPicPr>
        <p:blipFill>
          <a:blip r:embed="rId3">
            <a:alphaModFix/>
          </a:blip>
          <a:stretch>
            <a:fillRect/>
          </a:stretch>
        </p:blipFill>
        <p:spPr>
          <a:xfrm>
            <a:off x="608125" y="946275"/>
            <a:ext cx="576550" cy="641805"/>
          </a:xfrm>
          <a:prstGeom prst="rect">
            <a:avLst/>
          </a:prstGeom>
          <a:noFill/>
          <a:ln>
            <a:noFill/>
          </a:ln>
        </p:spPr>
      </p:pic>
      <p:pic>
        <p:nvPicPr>
          <p:cNvPr id="1263" name="Google Shape;1263;p80"/>
          <p:cNvPicPr preferRelativeResize="0"/>
          <p:nvPr/>
        </p:nvPicPr>
        <p:blipFill>
          <a:blip r:embed="rId3">
            <a:alphaModFix/>
          </a:blip>
          <a:stretch>
            <a:fillRect/>
          </a:stretch>
        </p:blipFill>
        <p:spPr>
          <a:xfrm>
            <a:off x="608125" y="1661708"/>
            <a:ext cx="576550" cy="641805"/>
          </a:xfrm>
          <a:prstGeom prst="rect">
            <a:avLst/>
          </a:prstGeom>
          <a:noFill/>
          <a:ln>
            <a:noFill/>
          </a:ln>
        </p:spPr>
      </p:pic>
      <p:pic>
        <p:nvPicPr>
          <p:cNvPr id="1264" name="Google Shape;1264;p80"/>
          <p:cNvPicPr preferRelativeResize="0"/>
          <p:nvPr/>
        </p:nvPicPr>
        <p:blipFill>
          <a:blip r:embed="rId3">
            <a:alphaModFix/>
          </a:blip>
          <a:stretch>
            <a:fillRect/>
          </a:stretch>
        </p:blipFill>
        <p:spPr>
          <a:xfrm>
            <a:off x="608125" y="2377166"/>
            <a:ext cx="576550" cy="641805"/>
          </a:xfrm>
          <a:prstGeom prst="rect">
            <a:avLst/>
          </a:prstGeom>
          <a:noFill/>
          <a:ln>
            <a:noFill/>
          </a:ln>
        </p:spPr>
      </p:pic>
      <p:pic>
        <p:nvPicPr>
          <p:cNvPr id="1265" name="Google Shape;1265;p80"/>
          <p:cNvPicPr preferRelativeResize="0"/>
          <p:nvPr/>
        </p:nvPicPr>
        <p:blipFill>
          <a:blip r:embed="rId3">
            <a:alphaModFix/>
          </a:blip>
          <a:stretch>
            <a:fillRect/>
          </a:stretch>
        </p:blipFill>
        <p:spPr>
          <a:xfrm>
            <a:off x="608125" y="3092600"/>
            <a:ext cx="576550" cy="641805"/>
          </a:xfrm>
          <a:prstGeom prst="rect">
            <a:avLst/>
          </a:prstGeom>
          <a:noFill/>
          <a:ln>
            <a:noFill/>
          </a:ln>
        </p:spPr>
      </p:pic>
      <p:pic>
        <p:nvPicPr>
          <p:cNvPr id="1266" name="Google Shape;1266;p80"/>
          <p:cNvPicPr preferRelativeResize="0"/>
          <p:nvPr/>
        </p:nvPicPr>
        <p:blipFill>
          <a:blip r:embed="rId3">
            <a:alphaModFix/>
          </a:blip>
          <a:stretch>
            <a:fillRect/>
          </a:stretch>
        </p:blipFill>
        <p:spPr>
          <a:xfrm>
            <a:off x="608125" y="3808045"/>
            <a:ext cx="576550" cy="641805"/>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270"/>
        <p:cNvGrpSpPr/>
        <p:nvPr/>
      </p:nvGrpSpPr>
      <p:grpSpPr>
        <a:xfrm>
          <a:off x="0" y="0"/>
          <a:ext cx="0" cy="0"/>
          <a:chOff x="0" y="0"/>
          <a:chExt cx="0" cy="0"/>
        </a:xfrm>
      </p:grpSpPr>
      <p:sp>
        <p:nvSpPr>
          <p:cNvPr id="1271" name="Google Shape;1271;p81"/>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tr-TR"/>
              <a:t>58</a:t>
            </a:fld>
            <a:endParaRPr/>
          </a:p>
        </p:txBody>
      </p:sp>
      <p:sp>
        <p:nvSpPr>
          <p:cNvPr id="1272" name="Google Shape;1272;p81"/>
          <p:cNvSpPr txBox="1"/>
          <p:nvPr/>
        </p:nvSpPr>
        <p:spPr>
          <a:xfrm>
            <a:off x="431800" y="173800"/>
            <a:ext cx="8411100" cy="6264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chemeClr val="accent2"/>
              </a:buClr>
              <a:buSzPts val="4800"/>
              <a:buFont typeface="Raleway SemiBold"/>
              <a:buNone/>
            </a:pPr>
            <a:r>
              <a:rPr lang="tr-TR" sz="4000">
                <a:solidFill>
                  <a:srgbClr val="741B47"/>
                </a:solidFill>
                <a:latin typeface="Raleway Medium"/>
                <a:ea typeface="Raleway Medium"/>
                <a:cs typeface="Raleway Medium"/>
                <a:sym typeface="Raleway Medium"/>
              </a:rPr>
              <a:t>Team Size vs. Coordination</a:t>
            </a:r>
            <a:endParaRPr sz="4000" b="0" i="0" u="none" strike="noStrike" cap="none">
              <a:solidFill>
                <a:srgbClr val="741B47"/>
              </a:solidFill>
              <a:latin typeface="Raleway Medium"/>
              <a:ea typeface="Raleway Medium"/>
              <a:cs typeface="Raleway Medium"/>
              <a:sym typeface="Raleway Medium"/>
            </a:endParaRPr>
          </a:p>
        </p:txBody>
      </p:sp>
      <p:pic>
        <p:nvPicPr>
          <p:cNvPr id="1273" name="Google Shape;1273;p81"/>
          <p:cNvPicPr preferRelativeResize="0"/>
          <p:nvPr/>
        </p:nvPicPr>
        <p:blipFill>
          <a:blip r:embed="rId3">
            <a:alphaModFix/>
          </a:blip>
          <a:stretch>
            <a:fillRect/>
          </a:stretch>
        </p:blipFill>
        <p:spPr>
          <a:xfrm>
            <a:off x="726175" y="800200"/>
            <a:ext cx="7418899" cy="4115950"/>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277"/>
        <p:cNvGrpSpPr/>
        <p:nvPr/>
      </p:nvGrpSpPr>
      <p:grpSpPr>
        <a:xfrm>
          <a:off x="0" y="0"/>
          <a:ext cx="0" cy="0"/>
          <a:chOff x="0" y="0"/>
          <a:chExt cx="0" cy="0"/>
        </a:xfrm>
      </p:grpSpPr>
      <p:sp>
        <p:nvSpPr>
          <p:cNvPr id="1278" name="Google Shape;1278;p82"/>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tr-TR"/>
              <a:t>59</a:t>
            </a:fld>
            <a:endParaRPr/>
          </a:p>
        </p:txBody>
      </p:sp>
      <p:sp>
        <p:nvSpPr>
          <p:cNvPr id="1279" name="Google Shape;1279;p82"/>
          <p:cNvSpPr txBox="1"/>
          <p:nvPr/>
        </p:nvSpPr>
        <p:spPr>
          <a:xfrm>
            <a:off x="431800" y="173800"/>
            <a:ext cx="8411100" cy="6264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chemeClr val="accent2"/>
              </a:buClr>
              <a:buSzPts val="4800"/>
              <a:buFont typeface="Raleway SemiBold"/>
              <a:buNone/>
            </a:pPr>
            <a:r>
              <a:rPr lang="tr-TR" sz="4000">
                <a:solidFill>
                  <a:srgbClr val="741B47"/>
                </a:solidFill>
                <a:latin typeface="Raleway Medium"/>
                <a:ea typeface="Raleway Medium"/>
                <a:cs typeface="Raleway Medium"/>
                <a:sym typeface="Raleway Medium"/>
              </a:rPr>
              <a:t>Development Team Size</a:t>
            </a:r>
            <a:endParaRPr sz="4000" b="0" i="0" u="none" strike="noStrike" cap="none">
              <a:solidFill>
                <a:srgbClr val="741B47"/>
              </a:solidFill>
              <a:latin typeface="Raleway Medium"/>
              <a:ea typeface="Raleway Medium"/>
              <a:cs typeface="Raleway Medium"/>
              <a:sym typeface="Raleway Medium"/>
            </a:endParaRPr>
          </a:p>
        </p:txBody>
      </p:sp>
      <p:sp>
        <p:nvSpPr>
          <p:cNvPr id="1280" name="Google Shape;1280;p82"/>
          <p:cNvSpPr txBox="1"/>
          <p:nvPr/>
        </p:nvSpPr>
        <p:spPr>
          <a:xfrm rot="-5400000">
            <a:off x="256950" y="1229775"/>
            <a:ext cx="1260000" cy="3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tr-TR" sz="1600">
                <a:solidFill>
                  <a:srgbClr val="4C1130"/>
                </a:solidFill>
                <a:latin typeface="Barlow Medium"/>
                <a:ea typeface="Barlow Medium"/>
                <a:cs typeface="Barlow Medium"/>
                <a:sym typeface="Barlow Medium"/>
              </a:rPr>
              <a:t>Small Team</a:t>
            </a:r>
            <a:endParaRPr sz="1600">
              <a:solidFill>
                <a:srgbClr val="4C1130"/>
              </a:solidFill>
              <a:latin typeface="Barlow Medium"/>
              <a:ea typeface="Barlow Medium"/>
              <a:cs typeface="Barlow Medium"/>
              <a:sym typeface="Barlow Medium"/>
            </a:endParaRPr>
          </a:p>
        </p:txBody>
      </p:sp>
      <p:sp>
        <p:nvSpPr>
          <p:cNvPr id="1281" name="Google Shape;1281;p82"/>
          <p:cNvSpPr txBox="1"/>
          <p:nvPr/>
        </p:nvSpPr>
        <p:spPr>
          <a:xfrm rot="-5400000">
            <a:off x="256950" y="2546500"/>
            <a:ext cx="1260000" cy="3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tr-TR" sz="1600">
                <a:solidFill>
                  <a:srgbClr val="4C1130"/>
                </a:solidFill>
                <a:latin typeface="Barlow Medium"/>
                <a:ea typeface="Barlow Medium"/>
                <a:cs typeface="Barlow Medium"/>
                <a:sym typeface="Barlow Medium"/>
              </a:rPr>
              <a:t>Large Team</a:t>
            </a:r>
            <a:endParaRPr sz="1600">
              <a:solidFill>
                <a:srgbClr val="4C1130"/>
              </a:solidFill>
              <a:latin typeface="Barlow Medium"/>
              <a:ea typeface="Barlow Medium"/>
              <a:cs typeface="Barlow Medium"/>
              <a:sym typeface="Barlow Medium"/>
            </a:endParaRPr>
          </a:p>
        </p:txBody>
      </p:sp>
      <p:pic>
        <p:nvPicPr>
          <p:cNvPr id="1282" name="Google Shape;1282;p82"/>
          <p:cNvPicPr preferRelativeResize="0"/>
          <p:nvPr/>
        </p:nvPicPr>
        <p:blipFill>
          <a:blip r:embed="rId3">
            <a:alphaModFix/>
          </a:blip>
          <a:stretch>
            <a:fillRect/>
          </a:stretch>
        </p:blipFill>
        <p:spPr>
          <a:xfrm>
            <a:off x="6182575" y="820625"/>
            <a:ext cx="1148000" cy="1148000"/>
          </a:xfrm>
          <a:prstGeom prst="rect">
            <a:avLst/>
          </a:prstGeom>
          <a:noFill/>
          <a:ln>
            <a:noFill/>
          </a:ln>
        </p:spPr>
      </p:pic>
      <p:sp>
        <p:nvSpPr>
          <p:cNvPr id="1283" name="Google Shape;1283;p82"/>
          <p:cNvSpPr txBox="1"/>
          <p:nvPr/>
        </p:nvSpPr>
        <p:spPr>
          <a:xfrm>
            <a:off x="7140125" y="4388638"/>
            <a:ext cx="1949100" cy="3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tr-TR" sz="1600">
                <a:latin typeface="Barlow Medium"/>
                <a:ea typeface="Barlow Medium"/>
                <a:cs typeface="Barlow Medium"/>
                <a:sym typeface="Barlow Medium"/>
              </a:rPr>
              <a:t>Product Increment</a:t>
            </a:r>
            <a:endParaRPr sz="1600">
              <a:latin typeface="Barlow Medium"/>
              <a:ea typeface="Barlow Medium"/>
              <a:cs typeface="Barlow Medium"/>
              <a:sym typeface="Barlow Medium"/>
            </a:endParaRPr>
          </a:p>
        </p:txBody>
      </p:sp>
      <p:pic>
        <p:nvPicPr>
          <p:cNvPr id="1284" name="Google Shape;1284;p82"/>
          <p:cNvPicPr preferRelativeResize="0"/>
          <p:nvPr/>
        </p:nvPicPr>
        <p:blipFill>
          <a:blip r:embed="rId4">
            <a:alphaModFix/>
          </a:blip>
          <a:stretch>
            <a:fillRect/>
          </a:stretch>
        </p:blipFill>
        <p:spPr>
          <a:xfrm>
            <a:off x="1499950" y="756925"/>
            <a:ext cx="1260000" cy="1260000"/>
          </a:xfrm>
          <a:prstGeom prst="rect">
            <a:avLst/>
          </a:prstGeom>
          <a:noFill/>
          <a:ln>
            <a:noFill/>
          </a:ln>
        </p:spPr>
      </p:pic>
      <p:sp>
        <p:nvSpPr>
          <p:cNvPr id="1285" name="Google Shape;1285;p82"/>
          <p:cNvSpPr/>
          <p:nvPr/>
        </p:nvSpPr>
        <p:spPr>
          <a:xfrm>
            <a:off x="5895125" y="476425"/>
            <a:ext cx="1836000" cy="1821000"/>
          </a:xfrm>
          <a:prstGeom prst="mathMultiply">
            <a:avLst>
              <a:gd name="adj1" fmla="val 3796"/>
            </a:avLst>
          </a:prstGeom>
          <a:solidFill>
            <a:srgbClr val="B4A7D6"/>
          </a:soli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82"/>
          <p:cNvSpPr/>
          <p:nvPr/>
        </p:nvSpPr>
        <p:spPr>
          <a:xfrm>
            <a:off x="3572913" y="1222075"/>
            <a:ext cx="1949100" cy="329700"/>
          </a:xfrm>
          <a:prstGeom prst="rightArrow">
            <a:avLst>
              <a:gd name="adj1" fmla="val 34167"/>
              <a:gd name="adj2" fmla="val 73843"/>
            </a:avLst>
          </a:prstGeom>
          <a:solidFill>
            <a:srgbClr val="B4A7D6"/>
          </a:solidFill>
          <a:ln w="9525" cap="flat" cmpd="sng">
            <a:solidFill>
              <a:srgbClr val="674EA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82"/>
          <p:cNvSpPr/>
          <p:nvPr/>
        </p:nvSpPr>
        <p:spPr>
          <a:xfrm>
            <a:off x="3572913" y="2622700"/>
            <a:ext cx="1949100" cy="329700"/>
          </a:xfrm>
          <a:prstGeom prst="rightArrow">
            <a:avLst>
              <a:gd name="adj1" fmla="val 34167"/>
              <a:gd name="adj2" fmla="val 73843"/>
            </a:avLst>
          </a:prstGeom>
          <a:solidFill>
            <a:srgbClr val="B4A7D6"/>
          </a:solidFill>
          <a:ln w="9525" cap="flat" cmpd="sng">
            <a:solidFill>
              <a:srgbClr val="674EA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288" name="Google Shape;1288;p82"/>
          <p:cNvPicPr preferRelativeResize="0"/>
          <p:nvPr/>
        </p:nvPicPr>
        <p:blipFill>
          <a:blip r:embed="rId5">
            <a:alphaModFix/>
          </a:blip>
          <a:stretch>
            <a:fillRect/>
          </a:stretch>
        </p:blipFill>
        <p:spPr>
          <a:xfrm>
            <a:off x="6126575" y="2081350"/>
            <a:ext cx="1260000" cy="1260000"/>
          </a:xfrm>
          <a:prstGeom prst="rect">
            <a:avLst/>
          </a:prstGeom>
          <a:noFill/>
          <a:ln>
            <a:noFill/>
          </a:ln>
        </p:spPr>
      </p:pic>
      <p:sp>
        <p:nvSpPr>
          <p:cNvPr id="1289" name="Google Shape;1289;p82"/>
          <p:cNvSpPr txBox="1"/>
          <p:nvPr/>
        </p:nvSpPr>
        <p:spPr>
          <a:xfrm>
            <a:off x="7386575" y="4065150"/>
            <a:ext cx="1456200" cy="399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tr-TR" sz="1600">
                <a:latin typeface="Barlow Medium"/>
                <a:ea typeface="Barlow Medium"/>
                <a:cs typeface="Barlow Medium"/>
                <a:sym typeface="Barlow Medium"/>
              </a:rPr>
              <a:t>Coordination</a:t>
            </a:r>
            <a:endParaRPr sz="1600">
              <a:latin typeface="Barlow Medium"/>
              <a:ea typeface="Barlow Medium"/>
              <a:cs typeface="Barlow Medium"/>
              <a:sym typeface="Barlow Medium"/>
            </a:endParaRPr>
          </a:p>
        </p:txBody>
      </p:sp>
      <p:grpSp>
        <p:nvGrpSpPr>
          <p:cNvPr id="1290" name="Google Shape;1290;p82"/>
          <p:cNvGrpSpPr/>
          <p:nvPr/>
        </p:nvGrpSpPr>
        <p:grpSpPr>
          <a:xfrm>
            <a:off x="1165514" y="2081339"/>
            <a:ext cx="1915800" cy="1260000"/>
            <a:chOff x="1165514" y="2081339"/>
            <a:chExt cx="1915800" cy="1260000"/>
          </a:xfrm>
        </p:grpSpPr>
        <p:pic>
          <p:nvPicPr>
            <p:cNvPr id="1291" name="Google Shape;1291;p82"/>
            <p:cNvPicPr preferRelativeResize="0"/>
            <p:nvPr/>
          </p:nvPicPr>
          <p:blipFill>
            <a:blip r:embed="rId6">
              <a:alphaModFix/>
            </a:blip>
            <a:stretch>
              <a:fillRect/>
            </a:stretch>
          </p:blipFill>
          <p:spPr>
            <a:xfrm>
              <a:off x="1821314" y="2081339"/>
              <a:ext cx="1260000" cy="1260000"/>
            </a:xfrm>
            <a:prstGeom prst="rect">
              <a:avLst/>
            </a:prstGeom>
            <a:noFill/>
            <a:ln>
              <a:noFill/>
            </a:ln>
          </p:spPr>
        </p:pic>
        <p:pic>
          <p:nvPicPr>
            <p:cNvPr id="1292" name="Google Shape;1292;p82"/>
            <p:cNvPicPr preferRelativeResize="0"/>
            <p:nvPr/>
          </p:nvPicPr>
          <p:blipFill>
            <a:blip r:embed="rId6">
              <a:alphaModFix/>
            </a:blip>
            <a:stretch>
              <a:fillRect/>
            </a:stretch>
          </p:blipFill>
          <p:spPr>
            <a:xfrm>
              <a:off x="1165514" y="2081339"/>
              <a:ext cx="1260000" cy="1260000"/>
            </a:xfrm>
            <a:prstGeom prst="rect">
              <a:avLst/>
            </a:prstGeom>
            <a:noFill/>
            <a:ln>
              <a:noFill/>
            </a:ln>
          </p:spPr>
        </p:pic>
      </p:grpSp>
      <p:sp>
        <p:nvSpPr>
          <p:cNvPr id="1293" name="Google Shape;1293;p82"/>
          <p:cNvSpPr/>
          <p:nvPr/>
        </p:nvSpPr>
        <p:spPr>
          <a:xfrm>
            <a:off x="5895125" y="1877050"/>
            <a:ext cx="1836000" cy="1821000"/>
          </a:xfrm>
          <a:prstGeom prst="mathMultiply">
            <a:avLst>
              <a:gd name="adj1" fmla="val 3796"/>
            </a:avLst>
          </a:prstGeom>
          <a:solidFill>
            <a:srgbClr val="B4A7D6"/>
          </a:soli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94" name="Google Shape;1294;p82"/>
          <p:cNvSpPr txBox="1"/>
          <p:nvPr/>
        </p:nvSpPr>
        <p:spPr>
          <a:xfrm rot="-5400000">
            <a:off x="158850" y="4037275"/>
            <a:ext cx="1456200" cy="3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tr-TR" sz="1600">
                <a:solidFill>
                  <a:srgbClr val="4C1130"/>
                </a:solidFill>
                <a:latin typeface="Barlow Medium"/>
                <a:ea typeface="Barlow Medium"/>
                <a:cs typeface="Barlow Medium"/>
                <a:sym typeface="Barlow Medium"/>
              </a:rPr>
              <a:t>3-9 Members</a:t>
            </a:r>
            <a:endParaRPr sz="1600">
              <a:solidFill>
                <a:srgbClr val="4C1130"/>
              </a:solidFill>
              <a:latin typeface="Barlow Medium"/>
              <a:ea typeface="Barlow Medium"/>
              <a:cs typeface="Barlow Medium"/>
              <a:sym typeface="Barlow Medium"/>
            </a:endParaRPr>
          </a:p>
        </p:txBody>
      </p:sp>
      <p:pic>
        <p:nvPicPr>
          <p:cNvPr id="1295" name="Google Shape;1295;p82"/>
          <p:cNvPicPr preferRelativeResize="0"/>
          <p:nvPr/>
        </p:nvPicPr>
        <p:blipFill>
          <a:blip r:embed="rId7">
            <a:alphaModFix/>
          </a:blip>
          <a:stretch>
            <a:fillRect/>
          </a:stretch>
        </p:blipFill>
        <p:spPr>
          <a:xfrm>
            <a:off x="1578250" y="3712950"/>
            <a:ext cx="1103400" cy="1103400"/>
          </a:xfrm>
          <a:prstGeom prst="rect">
            <a:avLst/>
          </a:prstGeom>
          <a:noFill/>
          <a:ln>
            <a:noFill/>
          </a:ln>
        </p:spPr>
      </p:pic>
      <p:sp>
        <p:nvSpPr>
          <p:cNvPr id="1296" name="Google Shape;1296;p82"/>
          <p:cNvSpPr/>
          <p:nvPr/>
        </p:nvSpPr>
        <p:spPr>
          <a:xfrm>
            <a:off x="3572913" y="3947125"/>
            <a:ext cx="1949100" cy="329700"/>
          </a:xfrm>
          <a:prstGeom prst="rightArrow">
            <a:avLst>
              <a:gd name="adj1" fmla="val 34167"/>
              <a:gd name="adj2" fmla="val 73843"/>
            </a:avLst>
          </a:prstGeom>
          <a:solidFill>
            <a:srgbClr val="B4A7D6"/>
          </a:solidFill>
          <a:ln w="9525" cap="flat" cmpd="sng">
            <a:solidFill>
              <a:srgbClr val="674EA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297" name="Google Shape;1297;p82"/>
          <p:cNvPicPr preferRelativeResize="0"/>
          <p:nvPr/>
        </p:nvPicPr>
        <p:blipFill>
          <a:blip r:embed="rId8">
            <a:alphaModFix/>
          </a:blip>
          <a:stretch>
            <a:fillRect/>
          </a:stretch>
        </p:blipFill>
        <p:spPr>
          <a:xfrm>
            <a:off x="6204950" y="3702363"/>
            <a:ext cx="1216325" cy="12163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6EABCD"/>
        </a:solidFill>
        <a:effectLst/>
      </p:bgPr>
    </p:bg>
    <p:spTree>
      <p:nvGrpSpPr>
        <p:cNvPr id="1" name="Shape 255"/>
        <p:cNvGrpSpPr/>
        <p:nvPr/>
      </p:nvGrpSpPr>
      <p:grpSpPr>
        <a:xfrm>
          <a:off x="0" y="0"/>
          <a:ext cx="0" cy="0"/>
          <a:chOff x="0" y="0"/>
          <a:chExt cx="0" cy="0"/>
        </a:xfrm>
      </p:grpSpPr>
      <p:sp>
        <p:nvSpPr>
          <p:cNvPr id="256" name="Google Shape;256;p29"/>
          <p:cNvSpPr/>
          <p:nvPr/>
        </p:nvSpPr>
        <p:spPr>
          <a:xfrm>
            <a:off x="220050" y="255025"/>
            <a:ext cx="8703900" cy="44754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9"/>
          <p:cNvSpPr txBox="1">
            <a:spLocks noGrp="1"/>
          </p:cNvSpPr>
          <p:nvPr>
            <p:ph type="title"/>
          </p:nvPr>
        </p:nvSpPr>
        <p:spPr>
          <a:xfrm>
            <a:off x="401025" y="1658725"/>
            <a:ext cx="5438100" cy="1970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tr-TR" sz="3200">
                <a:solidFill>
                  <a:srgbClr val="0A3534"/>
                </a:solidFill>
                <a:latin typeface="Proxima Nova Semibold"/>
                <a:ea typeface="Proxima Nova Semibold"/>
                <a:cs typeface="Proxima Nova Semibold"/>
                <a:sym typeface="Proxima Nova Semibold"/>
              </a:rPr>
              <a:t>Have you heard the Agile approach before? </a:t>
            </a:r>
            <a:endParaRPr sz="3200">
              <a:solidFill>
                <a:srgbClr val="0A3534"/>
              </a:solidFill>
              <a:latin typeface="Proxima Nova Semibold"/>
              <a:ea typeface="Proxima Nova Semibold"/>
              <a:cs typeface="Proxima Nova Semibold"/>
              <a:sym typeface="Proxima Nova Semibold"/>
            </a:endParaRPr>
          </a:p>
          <a:p>
            <a:pPr marL="0" lvl="0" indent="0" algn="l" rtl="0">
              <a:spcBef>
                <a:spcPts val="0"/>
              </a:spcBef>
              <a:spcAft>
                <a:spcPts val="0"/>
              </a:spcAft>
              <a:buClr>
                <a:schemeClr val="dk1"/>
              </a:buClr>
              <a:buSzPts val="1100"/>
              <a:buFont typeface="Arial"/>
              <a:buNone/>
            </a:pPr>
            <a:r>
              <a:rPr lang="tr-TR" sz="3200">
                <a:solidFill>
                  <a:srgbClr val="0A3534"/>
                </a:solidFill>
                <a:latin typeface="Proxima Nova Semibold"/>
                <a:ea typeface="Proxima Nova Semibold"/>
                <a:cs typeface="Proxima Nova Semibold"/>
                <a:sym typeface="Proxima Nova Semibold"/>
              </a:rPr>
              <a:t>What is your history about Agile?</a:t>
            </a:r>
            <a:endParaRPr sz="3200">
              <a:solidFill>
                <a:srgbClr val="0A3534"/>
              </a:solidFill>
              <a:latin typeface="Proxima Nova Semibold"/>
              <a:ea typeface="Proxima Nova Semibold"/>
              <a:cs typeface="Proxima Nova Semibold"/>
              <a:sym typeface="Proxima Nova Semibold"/>
            </a:endParaRPr>
          </a:p>
        </p:txBody>
      </p:sp>
      <p:pic>
        <p:nvPicPr>
          <p:cNvPr id="258" name="Google Shape;258;p29"/>
          <p:cNvPicPr preferRelativeResize="0"/>
          <p:nvPr/>
        </p:nvPicPr>
        <p:blipFill>
          <a:blip r:embed="rId3">
            <a:alphaModFix/>
          </a:blip>
          <a:stretch>
            <a:fillRect/>
          </a:stretch>
        </p:blipFill>
        <p:spPr>
          <a:xfrm>
            <a:off x="5786850" y="838950"/>
            <a:ext cx="3137100" cy="3137100"/>
          </a:xfrm>
          <a:prstGeom prst="rect">
            <a:avLst/>
          </a:prstGeom>
          <a:noFill/>
          <a:ln>
            <a:noFill/>
          </a:ln>
        </p:spPr>
      </p:pic>
      <p:pic>
        <p:nvPicPr>
          <p:cNvPr id="259" name="Google Shape;259;p29">
            <a:hlinkClick r:id="rId4"/>
          </p:cNvPr>
          <p:cNvPicPr preferRelativeResize="0"/>
          <p:nvPr/>
        </p:nvPicPr>
        <p:blipFill>
          <a:blip r:embed="rId5">
            <a:alphaModFix/>
          </a:blip>
          <a:stretch>
            <a:fillRect/>
          </a:stretch>
        </p:blipFill>
        <p:spPr>
          <a:xfrm>
            <a:off x="0" y="4429125"/>
            <a:ext cx="9144000" cy="714375"/>
          </a:xfrm>
          <a:prstGeom prst="rect">
            <a:avLst/>
          </a:prstGeom>
          <a:noFill/>
          <a:ln>
            <a:noFill/>
          </a:ln>
        </p:spPr>
      </p:pic>
      <p:sp>
        <p:nvSpPr>
          <p:cNvPr id="260" name="Google Shape;260;p29">
            <a:hlinkClick r:id="rId6"/>
          </p:cNvPr>
          <p:cNvSpPr/>
          <p:nvPr/>
        </p:nvSpPr>
        <p:spPr>
          <a:xfrm>
            <a:off x="0" y="5207000"/>
            <a:ext cx="12600" cy="12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6EABCD"/>
        </a:solidFill>
        <a:effectLst/>
      </p:bgPr>
    </p:bg>
    <p:spTree>
      <p:nvGrpSpPr>
        <p:cNvPr id="1" name="Shape 1301"/>
        <p:cNvGrpSpPr/>
        <p:nvPr/>
      </p:nvGrpSpPr>
      <p:grpSpPr>
        <a:xfrm>
          <a:off x="0" y="0"/>
          <a:ext cx="0" cy="0"/>
          <a:chOff x="0" y="0"/>
          <a:chExt cx="0" cy="0"/>
        </a:xfrm>
      </p:grpSpPr>
      <p:sp>
        <p:nvSpPr>
          <p:cNvPr id="1302" name="Google Shape;1302;p83"/>
          <p:cNvSpPr/>
          <p:nvPr/>
        </p:nvSpPr>
        <p:spPr>
          <a:xfrm>
            <a:off x="220050" y="255025"/>
            <a:ext cx="8703900" cy="44754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83"/>
          <p:cNvSpPr txBox="1"/>
          <p:nvPr/>
        </p:nvSpPr>
        <p:spPr>
          <a:xfrm>
            <a:off x="956400" y="2211375"/>
            <a:ext cx="3129900" cy="773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tr-TR" sz="6000">
                <a:solidFill>
                  <a:srgbClr val="FFFFFF"/>
                </a:solidFill>
                <a:latin typeface="Proxima Nova Semibold"/>
                <a:ea typeface="Proxima Nova Semibold"/>
                <a:cs typeface="Proxima Nova Semibold"/>
                <a:sym typeface="Proxima Nova Semibold"/>
              </a:rPr>
              <a:t>True</a:t>
            </a:r>
            <a:endParaRPr sz="6000">
              <a:solidFill>
                <a:srgbClr val="FFFFFF"/>
              </a:solidFill>
              <a:latin typeface="Proxima Nova Semibold"/>
              <a:ea typeface="Proxima Nova Semibold"/>
              <a:cs typeface="Proxima Nova Semibold"/>
              <a:sym typeface="Proxima Nova Semibold"/>
            </a:endParaRPr>
          </a:p>
        </p:txBody>
      </p:sp>
      <p:sp>
        <p:nvSpPr>
          <p:cNvPr id="1304" name="Google Shape;1304;p83"/>
          <p:cNvSpPr txBox="1"/>
          <p:nvPr/>
        </p:nvSpPr>
        <p:spPr>
          <a:xfrm>
            <a:off x="5113875" y="2235575"/>
            <a:ext cx="3129600" cy="773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tr-TR" sz="6000">
                <a:solidFill>
                  <a:srgbClr val="FFFFFF"/>
                </a:solidFill>
                <a:latin typeface="Proxima Nova Semibold"/>
                <a:ea typeface="Proxima Nova Semibold"/>
                <a:cs typeface="Proxima Nova Semibold"/>
                <a:sym typeface="Proxima Nova Semibold"/>
              </a:rPr>
              <a:t>False</a:t>
            </a:r>
            <a:endParaRPr sz="6000">
              <a:solidFill>
                <a:srgbClr val="FFFFFF"/>
              </a:solidFill>
              <a:latin typeface="Proxima Nova Semibold"/>
              <a:ea typeface="Proxima Nova Semibold"/>
              <a:cs typeface="Proxima Nova Semibold"/>
              <a:sym typeface="Proxima Nova Semibold"/>
            </a:endParaRPr>
          </a:p>
        </p:txBody>
      </p:sp>
      <p:sp>
        <p:nvSpPr>
          <p:cNvPr id="1305" name="Google Shape;1305;p83"/>
          <p:cNvSpPr/>
          <p:nvPr/>
        </p:nvSpPr>
        <p:spPr>
          <a:xfrm>
            <a:off x="593100" y="2984475"/>
            <a:ext cx="7957800" cy="1386300"/>
          </a:xfrm>
          <a:prstGeom prst="roundRect">
            <a:avLst>
              <a:gd name="adj" fmla="val 16667"/>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83"/>
          <p:cNvSpPr txBox="1">
            <a:spLocks noGrp="1"/>
          </p:cNvSpPr>
          <p:nvPr>
            <p:ph type="title"/>
          </p:nvPr>
        </p:nvSpPr>
        <p:spPr>
          <a:xfrm>
            <a:off x="861000" y="3279833"/>
            <a:ext cx="7422000" cy="795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tr-TR" sz="3200">
                <a:solidFill>
                  <a:srgbClr val="0A3534"/>
                </a:solidFill>
                <a:latin typeface="Proxima Nova Semibold"/>
                <a:ea typeface="Proxima Nova Semibold"/>
                <a:cs typeface="Proxima Nova Semibold"/>
                <a:sym typeface="Proxima Nova Semibold"/>
              </a:rPr>
              <a:t>What do we mean by a cross-functional Development Team?</a:t>
            </a:r>
            <a:endParaRPr sz="3200">
              <a:solidFill>
                <a:srgbClr val="0A3534"/>
              </a:solidFill>
              <a:latin typeface="Proxima Nova Semibold"/>
              <a:ea typeface="Proxima Nova Semibold"/>
              <a:cs typeface="Proxima Nova Semibold"/>
              <a:sym typeface="Proxima Nova Semibold"/>
            </a:endParaRPr>
          </a:p>
        </p:txBody>
      </p:sp>
      <p:pic>
        <p:nvPicPr>
          <p:cNvPr id="1307" name="Google Shape;1307;p83"/>
          <p:cNvPicPr preferRelativeResize="0"/>
          <p:nvPr/>
        </p:nvPicPr>
        <p:blipFill>
          <a:blip r:embed="rId3">
            <a:alphaModFix/>
          </a:blip>
          <a:stretch>
            <a:fillRect/>
          </a:stretch>
        </p:blipFill>
        <p:spPr>
          <a:xfrm>
            <a:off x="3380750" y="414600"/>
            <a:ext cx="2382476" cy="2382476"/>
          </a:xfrm>
          <a:prstGeom prst="rect">
            <a:avLst/>
          </a:prstGeom>
          <a:noFill/>
          <a:ln>
            <a:noFill/>
          </a:ln>
        </p:spPr>
      </p:pic>
      <p:pic>
        <p:nvPicPr>
          <p:cNvPr id="1308" name="Google Shape;1308;p83">
            <a:hlinkClick r:id="rId4"/>
          </p:cNvPr>
          <p:cNvPicPr preferRelativeResize="0"/>
          <p:nvPr/>
        </p:nvPicPr>
        <p:blipFill>
          <a:blip r:embed="rId5">
            <a:alphaModFix/>
          </a:blip>
          <a:stretch>
            <a:fillRect/>
          </a:stretch>
        </p:blipFill>
        <p:spPr>
          <a:xfrm>
            <a:off x="0" y="4429125"/>
            <a:ext cx="9144000" cy="714375"/>
          </a:xfrm>
          <a:prstGeom prst="rect">
            <a:avLst/>
          </a:prstGeom>
          <a:noFill/>
          <a:ln>
            <a:noFill/>
          </a:ln>
        </p:spPr>
      </p:pic>
      <p:sp>
        <p:nvSpPr>
          <p:cNvPr id="1309" name="Google Shape;1309;p83">
            <a:hlinkClick r:id="rId6"/>
          </p:cNvPr>
          <p:cNvSpPr/>
          <p:nvPr/>
        </p:nvSpPr>
        <p:spPr>
          <a:xfrm>
            <a:off x="0" y="5207000"/>
            <a:ext cx="12600" cy="12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6EABCD"/>
        </a:solidFill>
        <a:effectLst/>
      </p:bgPr>
    </p:bg>
    <p:spTree>
      <p:nvGrpSpPr>
        <p:cNvPr id="1" name="Shape 1313"/>
        <p:cNvGrpSpPr/>
        <p:nvPr/>
      </p:nvGrpSpPr>
      <p:grpSpPr>
        <a:xfrm>
          <a:off x="0" y="0"/>
          <a:ext cx="0" cy="0"/>
          <a:chOff x="0" y="0"/>
          <a:chExt cx="0" cy="0"/>
        </a:xfrm>
      </p:grpSpPr>
      <p:pic>
        <p:nvPicPr>
          <p:cNvPr id="1314" name="Google Shape;1314;p84"/>
          <p:cNvPicPr preferRelativeResize="0"/>
          <p:nvPr/>
        </p:nvPicPr>
        <p:blipFill rotWithShape="1">
          <a:blip r:embed="rId3">
            <a:alphaModFix/>
          </a:blip>
          <a:srcRect r="5713"/>
          <a:stretch/>
        </p:blipFill>
        <p:spPr>
          <a:xfrm>
            <a:off x="4109925" y="672975"/>
            <a:ext cx="5034076" cy="4470526"/>
          </a:xfrm>
          <a:prstGeom prst="rect">
            <a:avLst/>
          </a:prstGeom>
          <a:noFill/>
          <a:ln>
            <a:noFill/>
          </a:ln>
        </p:spPr>
      </p:pic>
      <p:sp>
        <p:nvSpPr>
          <p:cNvPr id="1315" name="Google Shape;1315;p84"/>
          <p:cNvSpPr txBox="1"/>
          <p:nvPr/>
        </p:nvSpPr>
        <p:spPr>
          <a:xfrm>
            <a:off x="520950" y="892825"/>
            <a:ext cx="3951000" cy="3667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tr-TR" sz="3600">
                <a:solidFill>
                  <a:srgbClr val="FFFFFF"/>
                </a:solidFill>
                <a:latin typeface="Proxima Nova Semibold"/>
                <a:ea typeface="Proxima Nova Semibold"/>
                <a:cs typeface="Proxima Nova Semibold"/>
                <a:sym typeface="Proxima Nova Semibold"/>
              </a:rPr>
              <a:t>Pretend your friend was absent from class today…</a:t>
            </a:r>
            <a:br>
              <a:rPr lang="tr-TR" sz="3600">
                <a:solidFill>
                  <a:srgbClr val="FFFFFF"/>
                </a:solidFill>
                <a:latin typeface="Proxima Nova Semibold"/>
                <a:ea typeface="Proxima Nova Semibold"/>
                <a:cs typeface="Proxima Nova Semibold"/>
                <a:sym typeface="Proxima Nova Semibold"/>
              </a:rPr>
            </a:br>
            <a:r>
              <a:rPr lang="tr-TR">
                <a:solidFill>
                  <a:srgbClr val="FFFFFF"/>
                </a:solidFill>
                <a:latin typeface="Proxima Nova Semibold"/>
                <a:ea typeface="Proxima Nova Semibold"/>
                <a:cs typeface="Proxima Nova Semibold"/>
                <a:sym typeface="Proxima Nova Semibold"/>
              </a:rPr>
              <a:t/>
            </a:r>
            <a:br>
              <a:rPr lang="tr-TR">
                <a:solidFill>
                  <a:srgbClr val="FFFFFF"/>
                </a:solidFill>
                <a:latin typeface="Proxima Nova Semibold"/>
                <a:ea typeface="Proxima Nova Semibold"/>
                <a:cs typeface="Proxima Nova Semibold"/>
                <a:sym typeface="Proxima Nova Semibold"/>
              </a:rPr>
            </a:br>
            <a:r>
              <a:rPr lang="tr-TR" sz="1600">
                <a:solidFill>
                  <a:srgbClr val="FFFFFF"/>
                </a:solidFill>
                <a:latin typeface="Proxima Nova"/>
                <a:ea typeface="Proxima Nova"/>
                <a:cs typeface="Proxima Nova"/>
                <a:sym typeface="Proxima Nova"/>
              </a:rPr>
              <a:t>Write what you would say if you had to explain the lesson to your friend.</a:t>
            </a:r>
            <a:r>
              <a:rPr lang="tr-TR" sz="1600">
                <a:solidFill>
                  <a:srgbClr val="FFFFFF"/>
                </a:solidFill>
                <a:latin typeface="Proxima Nova Semibold"/>
                <a:ea typeface="Proxima Nova Semibold"/>
                <a:cs typeface="Proxima Nova Semibold"/>
                <a:sym typeface="Proxima Nova Semibold"/>
              </a:rPr>
              <a:t/>
            </a:r>
            <a:br>
              <a:rPr lang="tr-TR" sz="1600">
                <a:solidFill>
                  <a:srgbClr val="FFFFFF"/>
                </a:solidFill>
                <a:latin typeface="Proxima Nova Semibold"/>
                <a:ea typeface="Proxima Nova Semibold"/>
                <a:cs typeface="Proxima Nova Semibold"/>
                <a:sym typeface="Proxima Nova Semibold"/>
              </a:rPr>
            </a:br>
            <a:endParaRPr sz="1600">
              <a:solidFill>
                <a:srgbClr val="FFFFFF"/>
              </a:solidFill>
              <a:latin typeface="Proxima Nova Semibold"/>
              <a:ea typeface="Proxima Nova Semibold"/>
              <a:cs typeface="Proxima Nova Semibold"/>
              <a:sym typeface="Proxima Nova Semibold"/>
            </a:endParaRPr>
          </a:p>
        </p:txBody>
      </p:sp>
      <p:pic>
        <p:nvPicPr>
          <p:cNvPr id="1316" name="Google Shape;1316;p84">
            <a:hlinkClick r:id="rId4"/>
          </p:cNvPr>
          <p:cNvPicPr preferRelativeResize="0"/>
          <p:nvPr/>
        </p:nvPicPr>
        <p:blipFill>
          <a:blip r:embed="rId5">
            <a:alphaModFix/>
          </a:blip>
          <a:stretch>
            <a:fillRect/>
          </a:stretch>
        </p:blipFill>
        <p:spPr>
          <a:xfrm>
            <a:off x="0" y="4429125"/>
            <a:ext cx="9144000" cy="714375"/>
          </a:xfrm>
          <a:prstGeom prst="rect">
            <a:avLst/>
          </a:prstGeom>
          <a:noFill/>
          <a:ln>
            <a:noFill/>
          </a:ln>
        </p:spPr>
      </p:pic>
      <p:sp>
        <p:nvSpPr>
          <p:cNvPr id="1317" name="Google Shape;1317;p84">
            <a:hlinkClick r:id="rId6"/>
          </p:cNvPr>
          <p:cNvSpPr/>
          <p:nvPr/>
        </p:nvSpPr>
        <p:spPr>
          <a:xfrm>
            <a:off x="-63500" y="-63500"/>
            <a:ext cx="12600" cy="12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6EABCD"/>
        </a:solidFill>
        <a:effectLst/>
      </p:bgPr>
    </p:bg>
    <p:spTree>
      <p:nvGrpSpPr>
        <p:cNvPr id="1" name="Shape 1321"/>
        <p:cNvGrpSpPr/>
        <p:nvPr/>
      </p:nvGrpSpPr>
      <p:grpSpPr>
        <a:xfrm>
          <a:off x="0" y="0"/>
          <a:ext cx="0" cy="0"/>
          <a:chOff x="0" y="0"/>
          <a:chExt cx="0" cy="0"/>
        </a:xfrm>
      </p:grpSpPr>
      <p:sp>
        <p:nvSpPr>
          <p:cNvPr id="1322" name="Google Shape;1322;p85"/>
          <p:cNvSpPr/>
          <p:nvPr/>
        </p:nvSpPr>
        <p:spPr>
          <a:xfrm>
            <a:off x="220050" y="255025"/>
            <a:ext cx="8703900" cy="44754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solidFill>
                <a:srgbClr val="0A3534"/>
              </a:solidFill>
              <a:latin typeface="Proxima Nova Semibold"/>
              <a:ea typeface="Proxima Nova Semibold"/>
              <a:cs typeface="Proxima Nova Semibold"/>
              <a:sym typeface="Proxima Nova Semibold"/>
            </a:endParaRPr>
          </a:p>
        </p:txBody>
      </p:sp>
      <p:sp>
        <p:nvSpPr>
          <p:cNvPr id="1323" name="Google Shape;1323;p8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tr-TR" sz="2400">
                <a:solidFill>
                  <a:srgbClr val="0A3534"/>
                </a:solidFill>
                <a:latin typeface="Proxima Nova Semibold"/>
                <a:ea typeface="Proxima Nova Semibold"/>
                <a:cs typeface="Proxima Nova Semibold"/>
                <a:sym typeface="Proxima Nova Semibold"/>
              </a:rPr>
              <a:t>How well did you like this lesson?</a:t>
            </a:r>
            <a:endParaRPr sz="2400">
              <a:solidFill>
                <a:srgbClr val="0A3534"/>
              </a:solidFill>
              <a:latin typeface="Proxima Nova Semibold"/>
              <a:ea typeface="Proxima Nova Semibold"/>
              <a:cs typeface="Proxima Nova Semibold"/>
              <a:sym typeface="Proxima Nova Semibold"/>
            </a:endParaRPr>
          </a:p>
        </p:txBody>
      </p:sp>
      <p:pic>
        <p:nvPicPr>
          <p:cNvPr id="1324" name="Google Shape;1324;p85">
            <a:hlinkClick r:id="rId3"/>
          </p:cNvPr>
          <p:cNvPicPr preferRelativeResize="0"/>
          <p:nvPr/>
        </p:nvPicPr>
        <p:blipFill>
          <a:blip r:embed="rId4">
            <a:alphaModFix/>
          </a:blip>
          <a:stretch>
            <a:fillRect/>
          </a:stretch>
        </p:blipFill>
        <p:spPr>
          <a:xfrm>
            <a:off x="0" y="4429125"/>
            <a:ext cx="9144000" cy="714375"/>
          </a:xfrm>
          <a:prstGeom prst="rect">
            <a:avLst/>
          </a:prstGeom>
          <a:noFill/>
          <a:ln>
            <a:noFill/>
          </a:ln>
        </p:spPr>
      </p:pic>
      <p:pic>
        <p:nvPicPr>
          <p:cNvPr id="1325" name="Google Shape;1325;p85"/>
          <p:cNvPicPr preferRelativeResize="0"/>
          <p:nvPr/>
        </p:nvPicPr>
        <p:blipFill rotWithShape="1">
          <a:blip r:embed="rId5">
            <a:alphaModFix/>
          </a:blip>
          <a:srcRect l="29" r="39"/>
          <a:stretch/>
        </p:blipFill>
        <p:spPr>
          <a:xfrm>
            <a:off x="520950" y="872093"/>
            <a:ext cx="8102100" cy="3704114"/>
          </a:xfrm>
          <a:prstGeom prst="rect">
            <a:avLst/>
          </a:prstGeom>
          <a:noFill/>
          <a:ln>
            <a:noFill/>
          </a:ln>
        </p:spPr>
      </p:pic>
      <p:pic>
        <p:nvPicPr>
          <p:cNvPr id="1326" name="Google Shape;1326;p85"/>
          <p:cNvPicPr preferRelativeResize="0"/>
          <p:nvPr/>
        </p:nvPicPr>
        <p:blipFill>
          <a:blip r:embed="rId6">
            <a:alphaModFix/>
          </a:blip>
          <a:stretch>
            <a:fillRect/>
          </a:stretch>
        </p:blipFill>
        <p:spPr>
          <a:xfrm>
            <a:off x="786375" y="1524775"/>
            <a:ext cx="2411775" cy="2411750"/>
          </a:xfrm>
          <a:prstGeom prst="rect">
            <a:avLst/>
          </a:prstGeom>
          <a:noFill/>
          <a:ln>
            <a:noFill/>
          </a:ln>
        </p:spPr>
      </p:pic>
      <p:pic>
        <p:nvPicPr>
          <p:cNvPr id="1327" name="Google Shape;1327;p85"/>
          <p:cNvPicPr preferRelativeResize="0"/>
          <p:nvPr/>
        </p:nvPicPr>
        <p:blipFill>
          <a:blip r:embed="rId7">
            <a:alphaModFix/>
          </a:blip>
          <a:stretch>
            <a:fillRect/>
          </a:stretch>
        </p:blipFill>
        <p:spPr>
          <a:xfrm>
            <a:off x="5954200" y="1524763"/>
            <a:ext cx="2411775" cy="2411775"/>
          </a:xfrm>
          <a:prstGeom prst="rect">
            <a:avLst/>
          </a:prstGeom>
          <a:noFill/>
          <a:ln>
            <a:noFill/>
          </a:ln>
        </p:spPr>
      </p:pic>
      <p:sp>
        <p:nvSpPr>
          <p:cNvPr id="1328" name="Google Shape;1328;p85">
            <a:hlinkClick r:id="rId8"/>
          </p:cNvPr>
          <p:cNvSpPr/>
          <p:nvPr/>
        </p:nvSpPr>
        <p:spPr>
          <a:xfrm>
            <a:off x="-63500" y="-63500"/>
            <a:ext cx="12600" cy="12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332"/>
        <p:cNvGrpSpPr/>
        <p:nvPr/>
      </p:nvGrpSpPr>
      <p:grpSpPr>
        <a:xfrm>
          <a:off x="0" y="0"/>
          <a:ext cx="0" cy="0"/>
          <a:chOff x="0" y="0"/>
          <a:chExt cx="0" cy="0"/>
        </a:xfrm>
      </p:grpSpPr>
      <p:grpSp>
        <p:nvGrpSpPr>
          <p:cNvPr id="1333" name="Google Shape;1333;p86"/>
          <p:cNvGrpSpPr/>
          <p:nvPr/>
        </p:nvGrpSpPr>
        <p:grpSpPr>
          <a:xfrm>
            <a:off x="5410301" y="719490"/>
            <a:ext cx="3356124" cy="3829046"/>
            <a:chOff x="2602525" y="317054"/>
            <a:chExt cx="4174283" cy="4762495"/>
          </a:xfrm>
        </p:grpSpPr>
        <p:sp>
          <p:nvSpPr>
            <p:cNvPr id="1334" name="Google Shape;1334;p86"/>
            <p:cNvSpPr/>
            <p:nvPr/>
          </p:nvSpPr>
          <p:spPr>
            <a:xfrm>
              <a:off x="3677747" y="776267"/>
              <a:ext cx="2670951" cy="3350306"/>
            </a:xfrm>
            <a:custGeom>
              <a:avLst/>
              <a:gdLst/>
              <a:ahLst/>
              <a:cxnLst/>
              <a:rect l="l" t="t" r="r" b="b"/>
              <a:pathLst>
                <a:path w="2670951" h="3350306" extrusionOk="0">
                  <a:moveTo>
                    <a:pt x="2625857" y="1488073"/>
                  </a:moveTo>
                  <a:lnTo>
                    <a:pt x="60628" y="5983"/>
                  </a:lnTo>
                  <a:cubicBezTo>
                    <a:pt x="51862" y="-199"/>
                    <a:pt x="40631" y="-1694"/>
                    <a:pt x="30552" y="1983"/>
                  </a:cubicBezTo>
                  <a:lnTo>
                    <a:pt x="30552" y="1983"/>
                  </a:lnTo>
                  <a:lnTo>
                    <a:pt x="30552" y="1983"/>
                  </a:lnTo>
                  <a:lnTo>
                    <a:pt x="27982" y="3507"/>
                  </a:lnTo>
                  <a:lnTo>
                    <a:pt x="0" y="19699"/>
                  </a:lnTo>
                  <a:lnTo>
                    <a:pt x="16085" y="42464"/>
                  </a:lnTo>
                  <a:lnTo>
                    <a:pt x="16085" y="1769061"/>
                  </a:lnTo>
                  <a:cubicBezTo>
                    <a:pt x="17798" y="1800712"/>
                    <a:pt x="34483" y="1829649"/>
                    <a:pt x="61009" y="1846975"/>
                  </a:cubicBezTo>
                  <a:lnTo>
                    <a:pt x="2622716" y="3327351"/>
                  </a:lnTo>
                  <a:lnTo>
                    <a:pt x="2626333" y="3350306"/>
                  </a:lnTo>
                  <a:lnTo>
                    <a:pt x="2657456" y="3332304"/>
                  </a:lnTo>
                  <a:lnTo>
                    <a:pt x="2657456" y="3332304"/>
                  </a:lnTo>
                  <a:cubicBezTo>
                    <a:pt x="2666869" y="3325741"/>
                    <a:pt x="2671970" y="3314578"/>
                    <a:pt x="2670781" y="3303157"/>
                  </a:cubicBezTo>
                  <a:lnTo>
                    <a:pt x="2670781" y="1565988"/>
                  </a:lnTo>
                  <a:cubicBezTo>
                    <a:pt x="2669068" y="1534336"/>
                    <a:pt x="2652383" y="1505399"/>
                    <a:pt x="2625857" y="1488073"/>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35" name="Google Shape;1335;p86"/>
            <p:cNvSpPr/>
            <p:nvPr/>
          </p:nvSpPr>
          <p:spPr>
            <a:xfrm>
              <a:off x="3662233" y="794118"/>
              <a:ext cx="2655076" cy="3335369"/>
            </a:xfrm>
            <a:custGeom>
              <a:avLst/>
              <a:gdLst/>
              <a:ahLst/>
              <a:cxnLst/>
              <a:rect l="l" t="t" r="r" b="b"/>
              <a:pathLst>
                <a:path w="2655076" h="3335369" extrusionOk="0">
                  <a:moveTo>
                    <a:pt x="2655077" y="1566234"/>
                  </a:moveTo>
                  <a:lnTo>
                    <a:pt x="2655077" y="3303309"/>
                  </a:lnTo>
                  <a:cubicBezTo>
                    <a:pt x="2655077" y="3331884"/>
                    <a:pt x="2635089" y="3343599"/>
                    <a:pt x="2610153" y="3329216"/>
                  </a:cubicBezTo>
                  <a:lnTo>
                    <a:pt x="44924" y="1847031"/>
                  </a:lnTo>
                  <a:cubicBezTo>
                    <a:pt x="18398" y="1829705"/>
                    <a:pt x="1713" y="1800768"/>
                    <a:pt x="0" y="1769117"/>
                  </a:cubicBezTo>
                  <a:lnTo>
                    <a:pt x="0" y="32138"/>
                  </a:lnTo>
                  <a:cubicBezTo>
                    <a:pt x="0" y="3563"/>
                    <a:pt x="20082" y="-8248"/>
                    <a:pt x="44924" y="6134"/>
                  </a:cubicBezTo>
                  <a:lnTo>
                    <a:pt x="2610153" y="1488320"/>
                  </a:lnTo>
                  <a:cubicBezTo>
                    <a:pt x="2636717" y="1505607"/>
                    <a:pt x="2653411" y="1534564"/>
                    <a:pt x="2655077" y="1566234"/>
                  </a:cubicBezTo>
                  <a:close/>
                </a:path>
              </a:pathLst>
            </a:custGeom>
            <a:solidFill>
              <a:srgbClr val="FAFBFC"/>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36" name="Google Shape;1336;p86"/>
            <p:cNvSpPr/>
            <p:nvPr/>
          </p:nvSpPr>
          <p:spPr>
            <a:xfrm>
              <a:off x="3763407" y="1012375"/>
              <a:ext cx="1575095" cy="1000982"/>
            </a:xfrm>
            <a:custGeom>
              <a:avLst/>
              <a:gdLst/>
              <a:ahLst/>
              <a:cxnLst/>
              <a:rect l="l" t="t" r="r" b="b"/>
              <a:pathLst>
                <a:path w="1575095" h="1000982" extrusionOk="0">
                  <a:moveTo>
                    <a:pt x="1575095" y="1000982"/>
                  </a:moveTo>
                  <a:lnTo>
                    <a:pt x="0" y="90869"/>
                  </a:lnTo>
                  <a:lnTo>
                    <a:pt x="0" y="0"/>
                  </a:lnTo>
                  <a:lnTo>
                    <a:pt x="1575095" y="910114"/>
                  </a:lnTo>
                  <a:lnTo>
                    <a:pt x="1575095" y="1000982"/>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37" name="Google Shape;1337;p86"/>
            <p:cNvSpPr/>
            <p:nvPr/>
          </p:nvSpPr>
          <p:spPr>
            <a:xfrm>
              <a:off x="3763407" y="1170775"/>
              <a:ext cx="1493432" cy="908399"/>
            </a:xfrm>
            <a:custGeom>
              <a:avLst/>
              <a:gdLst/>
              <a:ahLst/>
              <a:cxnLst/>
              <a:rect l="l" t="t" r="r" b="b"/>
              <a:pathLst>
                <a:path w="1493432" h="908399" extrusionOk="0">
                  <a:moveTo>
                    <a:pt x="1493433" y="908399"/>
                  </a:moveTo>
                  <a:lnTo>
                    <a:pt x="0" y="45434"/>
                  </a:lnTo>
                  <a:lnTo>
                    <a:pt x="0" y="0"/>
                  </a:lnTo>
                  <a:lnTo>
                    <a:pt x="1493433" y="862965"/>
                  </a:lnTo>
                  <a:lnTo>
                    <a:pt x="1493433" y="90839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38" name="Google Shape;1338;p86"/>
            <p:cNvSpPr/>
            <p:nvPr/>
          </p:nvSpPr>
          <p:spPr>
            <a:xfrm>
              <a:off x="3763407" y="1252119"/>
              <a:ext cx="1319638" cy="808005"/>
            </a:xfrm>
            <a:custGeom>
              <a:avLst/>
              <a:gdLst/>
              <a:ahLst/>
              <a:cxnLst/>
              <a:rect l="l" t="t" r="r" b="b"/>
              <a:pathLst>
                <a:path w="1319638" h="808005" extrusionOk="0">
                  <a:moveTo>
                    <a:pt x="1319638" y="808006"/>
                  </a:moveTo>
                  <a:lnTo>
                    <a:pt x="0" y="45434"/>
                  </a:lnTo>
                  <a:lnTo>
                    <a:pt x="0" y="0"/>
                  </a:lnTo>
                  <a:lnTo>
                    <a:pt x="1319638" y="762572"/>
                  </a:lnTo>
                  <a:lnTo>
                    <a:pt x="1319638" y="808006"/>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39" name="Google Shape;1339;p86"/>
            <p:cNvSpPr/>
            <p:nvPr/>
          </p:nvSpPr>
          <p:spPr>
            <a:xfrm>
              <a:off x="3763407" y="1333558"/>
              <a:ext cx="1235786" cy="759428"/>
            </a:xfrm>
            <a:custGeom>
              <a:avLst/>
              <a:gdLst/>
              <a:ahLst/>
              <a:cxnLst/>
              <a:rect l="l" t="t" r="r" b="b"/>
              <a:pathLst>
                <a:path w="1235786" h="759428" extrusionOk="0">
                  <a:moveTo>
                    <a:pt x="1235787" y="759428"/>
                  </a:moveTo>
                  <a:lnTo>
                    <a:pt x="0" y="45434"/>
                  </a:lnTo>
                  <a:lnTo>
                    <a:pt x="0" y="0"/>
                  </a:lnTo>
                  <a:lnTo>
                    <a:pt x="1235787" y="713994"/>
                  </a:lnTo>
                  <a:lnTo>
                    <a:pt x="1235787" y="759428"/>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40" name="Google Shape;1340;p86"/>
            <p:cNvSpPr/>
            <p:nvPr/>
          </p:nvSpPr>
          <p:spPr>
            <a:xfrm>
              <a:off x="5632982" y="2768594"/>
              <a:ext cx="578775" cy="425291"/>
            </a:xfrm>
            <a:custGeom>
              <a:avLst/>
              <a:gdLst/>
              <a:ahLst/>
              <a:cxnLst/>
              <a:rect l="l" t="t" r="r" b="b"/>
              <a:pathLst>
                <a:path w="578775" h="425291" extrusionOk="0">
                  <a:moveTo>
                    <a:pt x="578775" y="425291"/>
                  </a:moveTo>
                  <a:lnTo>
                    <a:pt x="0" y="90869"/>
                  </a:lnTo>
                  <a:lnTo>
                    <a:pt x="0" y="0"/>
                  </a:lnTo>
                  <a:lnTo>
                    <a:pt x="578775" y="334328"/>
                  </a:lnTo>
                  <a:lnTo>
                    <a:pt x="578775" y="425291"/>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41" name="Google Shape;1341;p86"/>
            <p:cNvSpPr/>
            <p:nvPr/>
          </p:nvSpPr>
          <p:spPr>
            <a:xfrm>
              <a:off x="5632982" y="2926995"/>
              <a:ext cx="548794" cy="362521"/>
            </a:xfrm>
            <a:custGeom>
              <a:avLst/>
              <a:gdLst/>
              <a:ahLst/>
              <a:cxnLst/>
              <a:rect l="l" t="t" r="r" b="b"/>
              <a:pathLst>
                <a:path w="548794" h="362521" extrusionOk="0">
                  <a:moveTo>
                    <a:pt x="548795" y="362521"/>
                  </a:moveTo>
                  <a:lnTo>
                    <a:pt x="0" y="45434"/>
                  </a:lnTo>
                  <a:lnTo>
                    <a:pt x="0" y="0"/>
                  </a:lnTo>
                  <a:lnTo>
                    <a:pt x="548795" y="317087"/>
                  </a:lnTo>
                  <a:lnTo>
                    <a:pt x="548795" y="362521"/>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42" name="Google Shape;1342;p86"/>
            <p:cNvSpPr/>
            <p:nvPr/>
          </p:nvSpPr>
          <p:spPr>
            <a:xfrm>
              <a:off x="5632982" y="3008338"/>
              <a:ext cx="484930" cy="325659"/>
            </a:xfrm>
            <a:custGeom>
              <a:avLst/>
              <a:gdLst/>
              <a:ahLst/>
              <a:cxnLst/>
              <a:rect l="l" t="t" r="r" b="b"/>
              <a:pathLst>
                <a:path w="484930" h="325659" extrusionOk="0">
                  <a:moveTo>
                    <a:pt x="484930" y="325660"/>
                  </a:moveTo>
                  <a:lnTo>
                    <a:pt x="0" y="45434"/>
                  </a:lnTo>
                  <a:lnTo>
                    <a:pt x="0" y="0"/>
                  </a:lnTo>
                  <a:lnTo>
                    <a:pt x="484930" y="280226"/>
                  </a:lnTo>
                  <a:lnTo>
                    <a:pt x="484930" y="325660"/>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43" name="Google Shape;1343;p86"/>
            <p:cNvSpPr/>
            <p:nvPr/>
          </p:nvSpPr>
          <p:spPr>
            <a:xfrm>
              <a:off x="5632982" y="3089777"/>
              <a:ext cx="454092" cy="307752"/>
            </a:xfrm>
            <a:custGeom>
              <a:avLst/>
              <a:gdLst/>
              <a:ahLst/>
              <a:cxnLst/>
              <a:rect l="l" t="t" r="r" b="b"/>
              <a:pathLst>
                <a:path w="454092" h="307752" extrusionOk="0">
                  <a:moveTo>
                    <a:pt x="454093" y="307753"/>
                  </a:moveTo>
                  <a:lnTo>
                    <a:pt x="0" y="45434"/>
                  </a:lnTo>
                  <a:lnTo>
                    <a:pt x="0" y="0"/>
                  </a:lnTo>
                  <a:lnTo>
                    <a:pt x="454093" y="262319"/>
                  </a:lnTo>
                  <a:lnTo>
                    <a:pt x="454093" y="307753"/>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44" name="Google Shape;1344;p86"/>
            <p:cNvSpPr/>
            <p:nvPr/>
          </p:nvSpPr>
          <p:spPr>
            <a:xfrm>
              <a:off x="3763407" y="1505008"/>
              <a:ext cx="1575095" cy="1000982"/>
            </a:xfrm>
            <a:custGeom>
              <a:avLst/>
              <a:gdLst/>
              <a:ahLst/>
              <a:cxnLst/>
              <a:rect l="l" t="t" r="r" b="b"/>
              <a:pathLst>
                <a:path w="1575095" h="1000982" extrusionOk="0">
                  <a:moveTo>
                    <a:pt x="1575095" y="1000982"/>
                  </a:moveTo>
                  <a:lnTo>
                    <a:pt x="0" y="90868"/>
                  </a:lnTo>
                  <a:lnTo>
                    <a:pt x="0" y="0"/>
                  </a:lnTo>
                  <a:lnTo>
                    <a:pt x="1575095" y="910114"/>
                  </a:lnTo>
                  <a:lnTo>
                    <a:pt x="1575095" y="1000982"/>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45" name="Google Shape;1345;p86"/>
            <p:cNvSpPr/>
            <p:nvPr/>
          </p:nvSpPr>
          <p:spPr>
            <a:xfrm>
              <a:off x="3763407" y="1663408"/>
              <a:ext cx="1493432" cy="908399"/>
            </a:xfrm>
            <a:custGeom>
              <a:avLst/>
              <a:gdLst/>
              <a:ahLst/>
              <a:cxnLst/>
              <a:rect l="l" t="t" r="r" b="b"/>
              <a:pathLst>
                <a:path w="1493432" h="908399" extrusionOk="0">
                  <a:moveTo>
                    <a:pt x="1493433" y="908399"/>
                  </a:moveTo>
                  <a:lnTo>
                    <a:pt x="0" y="45529"/>
                  </a:lnTo>
                  <a:lnTo>
                    <a:pt x="0" y="0"/>
                  </a:lnTo>
                  <a:lnTo>
                    <a:pt x="1493433" y="862965"/>
                  </a:lnTo>
                  <a:lnTo>
                    <a:pt x="1493433" y="90839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46" name="Google Shape;1346;p86"/>
            <p:cNvSpPr/>
            <p:nvPr/>
          </p:nvSpPr>
          <p:spPr>
            <a:xfrm>
              <a:off x="3763407" y="1744847"/>
              <a:ext cx="1319638" cy="807910"/>
            </a:xfrm>
            <a:custGeom>
              <a:avLst/>
              <a:gdLst/>
              <a:ahLst/>
              <a:cxnLst/>
              <a:rect l="l" t="t" r="r" b="b"/>
              <a:pathLst>
                <a:path w="1319638" h="807910" extrusionOk="0">
                  <a:moveTo>
                    <a:pt x="1319638" y="807911"/>
                  </a:moveTo>
                  <a:lnTo>
                    <a:pt x="0" y="45434"/>
                  </a:lnTo>
                  <a:lnTo>
                    <a:pt x="0" y="0"/>
                  </a:lnTo>
                  <a:lnTo>
                    <a:pt x="1319638" y="762476"/>
                  </a:lnTo>
                  <a:lnTo>
                    <a:pt x="1319638" y="807911"/>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47" name="Google Shape;1347;p86"/>
            <p:cNvSpPr/>
            <p:nvPr/>
          </p:nvSpPr>
          <p:spPr>
            <a:xfrm>
              <a:off x="3763407" y="1826191"/>
              <a:ext cx="1235786" cy="759523"/>
            </a:xfrm>
            <a:custGeom>
              <a:avLst/>
              <a:gdLst/>
              <a:ahLst/>
              <a:cxnLst/>
              <a:rect l="l" t="t" r="r" b="b"/>
              <a:pathLst>
                <a:path w="1235786" h="759523" extrusionOk="0">
                  <a:moveTo>
                    <a:pt x="1235787" y="759523"/>
                  </a:moveTo>
                  <a:lnTo>
                    <a:pt x="0" y="45434"/>
                  </a:lnTo>
                  <a:lnTo>
                    <a:pt x="0" y="0"/>
                  </a:lnTo>
                  <a:lnTo>
                    <a:pt x="1235787" y="713994"/>
                  </a:lnTo>
                  <a:lnTo>
                    <a:pt x="1235787" y="759523"/>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48" name="Google Shape;1348;p86"/>
            <p:cNvSpPr/>
            <p:nvPr/>
          </p:nvSpPr>
          <p:spPr>
            <a:xfrm>
              <a:off x="3763407" y="1997641"/>
              <a:ext cx="1575095" cy="1001077"/>
            </a:xfrm>
            <a:custGeom>
              <a:avLst/>
              <a:gdLst/>
              <a:ahLst/>
              <a:cxnLst/>
              <a:rect l="l" t="t" r="r" b="b"/>
              <a:pathLst>
                <a:path w="1575095" h="1001077" extrusionOk="0">
                  <a:moveTo>
                    <a:pt x="1575095" y="1001078"/>
                  </a:moveTo>
                  <a:lnTo>
                    <a:pt x="0" y="90964"/>
                  </a:lnTo>
                  <a:lnTo>
                    <a:pt x="0" y="0"/>
                  </a:lnTo>
                  <a:lnTo>
                    <a:pt x="1575095" y="910209"/>
                  </a:lnTo>
                  <a:lnTo>
                    <a:pt x="1575095" y="1001078"/>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49" name="Google Shape;1349;p86"/>
            <p:cNvSpPr/>
            <p:nvPr/>
          </p:nvSpPr>
          <p:spPr>
            <a:xfrm>
              <a:off x="3763407" y="2156137"/>
              <a:ext cx="1493432" cy="908399"/>
            </a:xfrm>
            <a:custGeom>
              <a:avLst/>
              <a:gdLst/>
              <a:ahLst/>
              <a:cxnLst/>
              <a:rect l="l" t="t" r="r" b="b"/>
              <a:pathLst>
                <a:path w="1493432" h="908399" extrusionOk="0">
                  <a:moveTo>
                    <a:pt x="1493433" y="908399"/>
                  </a:moveTo>
                  <a:lnTo>
                    <a:pt x="0" y="45434"/>
                  </a:lnTo>
                  <a:lnTo>
                    <a:pt x="0" y="0"/>
                  </a:lnTo>
                  <a:lnTo>
                    <a:pt x="1493433" y="862870"/>
                  </a:lnTo>
                  <a:lnTo>
                    <a:pt x="1493433" y="90839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50" name="Google Shape;1350;p86"/>
            <p:cNvSpPr/>
            <p:nvPr/>
          </p:nvSpPr>
          <p:spPr>
            <a:xfrm>
              <a:off x="3763407" y="2237480"/>
              <a:ext cx="1319638" cy="808005"/>
            </a:xfrm>
            <a:custGeom>
              <a:avLst/>
              <a:gdLst/>
              <a:ahLst/>
              <a:cxnLst/>
              <a:rect l="l" t="t" r="r" b="b"/>
              <a:pathLst>
                <a:path w="1319638" h="808005" extrusionOk="0">
                  <a:moveTo>
                    <a:pt x="1319638" y="808006"/>
                  </a:moveTo>
                  <a:lnTo>
                    <a:pt x="0" y="45434"/>
                  </a:lnTo>
                  <a:lnTo>
                    <a:pt x="0" y="0"/>
                  </a:lnTo>
                  <a:lnTo>
                    <a:pt x="1319638" y="762476"/>
                  </a:lnTo>
                  <a:lnTo>
                    <a:pt x="1319638" y="808006"/>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51" name="Google Shape;1351;p86"/>
            <p:cNvSpPr/>
            <p:nvPr/>
          </p:nvSpPr>
          <p:spPr>
            <a:xfrm>
              <a:off x="3763407" y="2318824"/>
              <a:ext cx="1235786" cy="759523"/>
            </a:xfrm>
            <a:custGeom>
              <a:avLst/>
              <a:gdLst/>
              <a:ahLst/>
              <a:cxnLst/>
              <a:rect l="l" t="t" r="r" b="b"/>
              <a:pathLst>
                <a:path w="1235786" h="759523" extrusionOk="0">
                  <a:moveTo>
                    <a:pt x="1235787" y="759523"/>
                  </a:moveTo>
                  <a:lnTo>
                    <a:pt x="0" y="45529"/>
                  </a:lnTo>
                  <a:lnTo>
                    <a:pt x="0" y="0"/>
                  </a:lnTo>
                  <a:lnTo>
                    <a:pt x="1235787" y="714089"/>
                  </a:lnTo>
                  <a:lnTo>
                    <a:pt x="1235787" y="759523"/>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52" name="Google Shape;1352;p86"/>
            <p:cNvSpPr/>
            <p:nvPr/>
          </p:nvSpPr>
          <p:spPr>
            <a:xfrm>
              <a:off x="3763407" y="2490369"/>
              <a:ext cx="1575095" cy="1000982"/>
            </a:xfrm>
            <a:custGeom>
              <a:avLst/>
              <a:gdLst/>
              <a:ahLst/>
              <a:cxnLst/>
              <a:rect l="l" t="t" r="r" b="b"/>
              <a:pathLst>
                <a:path w="1575095" h="1000982" extrusionOk="0">
                  <a:moveTo>
                    <a:pt x="1575095" y="1000982"/>
                  </a:moveTo>
                  <a:lnTo>
                    <a:pt x="0" y="90869"/>
                  </a:lnTo>
                  <a:lnTo>
                    <a:pt x="0" y="0"/>
                  </a:lnTo>
                  <a:lnTo>
                    <a:pt x="1575095" y="910114"/>
                  </a:lnTo>
                  <a:lnTo>
                    <a:pt x="1575095" y="1000982"/>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53" name="Google Shape;1353;p86"/>
            <p:cNvSpPr/>
            <p:nvPr/>
          </p:nvSpPr>
          <p:spPr>
            <a:xfrm>
              <a:off x="3763407" y="2648770"/>
              <a:ext cx="1493528" cy="887920"/>
            </a:xfrm>
            <a:custGeom>
              <a:avLst/>
              <a:gdLst/>
              <a:ahLst/>
              <a:cxnLst/>
              <a:rect l="l" t="t" r="r" b="b"/>
              <a:pathLst>
                <a:path w="1493528" h="887920" extrusionOk="0">
                  <a:moveTo>
                    <a:pt x="1493528" y="862965"/>
                  </a:moveTo>
                  <a:lnTo>
                    <a:pt x="1493528" y="887920"/>
                  </a:lnTo>
                  <a:lnTo>
                    <a:pt x="0" y="24955"/>
                  </a:lnTo>
                  <a:lnTo>
                    <a:pt x="0" y="0"/>
                  </a:lnTo>
                  <a:lnTo>
                    <a:pt x="1493528" y="862965"/>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54" name="Google Shape;1354;p86"/>
            <p:cNvSpPr/>
            <p:nvPr/>
          </p:nvSpPr>
          <p:spPr>
            <a:xfrm>
              <a:off x="5633267" y="2100963"/>
              <a:ext cx="578489" cy="901329"/>
            </a:xfrm>
            <a:custGeom>
              <a:avLst/>
              <a:gdLst/>
              <a:ahLst/>
              <a:cxnLst/>
              <a:rect l="l" t="t" r="r" b="b"/>
              <a:pathLst>
                <a:path w="578489" h="901329" extrusionOk="0">
                  <a:moveTo>
                    <a:pt x="560502" y="899184"/>
                  </a:moveTo>
                  <a:lnTo>
                    <a:pt x="17989" y="585621"/>
                  </a:lnTo>
                  <a:cubicBezTo>
                    <a:pt x="6910" y="577639"/>
                    <a:pt x="247" y="564895"/>
                    <a:pt x="0" y="551236"/>
                  </a:cubicBezTo>
                  <a:lnTo>
                    <a:pt x="0" y="15645"/>
                  </a:lnTo>
                  <a:cubicBezTo>
                    <a:pt x="0" y="2405"/>
                    <a:pt x="8090" y="-3405"/>
                    <a:pt x="17989" y="2024"/>
                  </a:cubicBezTo>
                  <a:lnTo>
                    <a:pt x="560502" y="315587"/>
                  </a:lnTo>
                  <a:cubicBezTo>
                    <a:pt x="571580" y="323569"/>
                    <a:pt x="578242" y="336314"/>
                    <a:pt x="578490" y="349973"/>
                  </a:cubicBezTo>
                  <a:lnTo>
                    <a:pt x="578490" y="885563"/>
                  </a:lnTo>
                  <a:cubicBezTo>
                    <a:pt x="578490" y="898803"/>
                    <a:pt x="570400" y="904899"/>
                    <a:pt x="560502" y="89918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55" name="Google Shape;1355;p86"/>
            <p:cNvSpPr/>
            <p:nvPr/>
          </p:nvSpPr>
          <p:spPr>
            <a:xfrm>
              <a:off x="3680697" y="317054"/>
              <a:ext cx="2667830" cy="1909376"/>
            </a:xfrm>
            <a:custGeom>
              <a:avLst/>
              <a:gdLst/>
              <a:ahLst/>
              <a:cxnLst/>
              <a:rect l="l" t="t" r="r" b="b"/>
              <a:pathLst>
                <a:path w="2667830" h="1909376" extrusionOk="0">
                  <a:moveTo>
                    <a:pt x="2622906" y="1487514"/>
                  </a:moveTo>
                  <a:lnTo>
                    <a:pt x="57678" y="5329"/>
                  </a:lnTo>
                  <a:cubicBezTo>
                    <a:pt x="49302" y="-517"/>
                    <a:pt x="38518" y="-1633"/>
                    <a:pt x="29124" y="2376"/>
                  </a:cubicBezTo>
                  <a:lnTo>
                    <a:pt x="29124" y="2376"/>
                  </a:lnTo>
                  <a:lnTo>
                    <a:pt x="29124" y="2376"/>
                  </a:lnTo>
                  <a:lnTo>
                    <a:pt x="28553" y="2376"/>
                  </a:lnTo>
                  <a:lnTo>
                    <a:pt x="0" y="18378"/>
                  </a:lnTo>
                  <a:lnTo>
                    <a:pt x="12563" y="38762"/>
                  </a:lnTo>
                  <a:lnTo>
                    <a:pt x="12563" y="320416"/>
                  </a:lnTo>
                  <a:cubicBezTo>
                    <a:pt x="12563" y="353468"/>
                    <a:pt x="32741" y="391949"/>
                    <a:pt x="57583" y="406141"/>
                  </a:cubicBezTo>
                  <a:lnTo>
                    <a:pt x="2617386" y="1885374"/>
                  </a:lnTo>
                  <a:lnTo>
                    <a:pt x="2618719" y="1909377"/>
                  </a:lnTo>
                  <a:lnTo>
                    <a:pt x="2651174" y="1891470"/>
                  </a:lnTo>
                  <a:lnTo>
                    <a:pt x="2651936" y="1890993"/>
                  </a:lnTo>
                  <a:lnTo>
                    <a:pt x="2652888" y="1890517"/>
                  </a:lnTo>
                  <a:lnTo>
                    <a:pt x="2652888" y="1890517"/>
                  </a:lnTo>
                  <a:cubicBezTo>
                    <a:pt x="2662405" y="1884897"/>
                    <a:pt x="2667830" y="1872324"/>
                    <a:pt x="2667830" y="1854608"/>
                  </a:cubicBezTo>
                  <a:lnTo>
                    <a:pt x="2667830" y="1573525"/>
                  </a:lnTo>
                  <a:cubicBezTo>
                    <a:pt x="2667830" y="1540378"/>
                    <a:pt x="2647653" y="1501897"/>
                    <a:pt x="2622906" y="1487514"/>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56" name="Google Shape;1356;p86"/>
            <p:cNvSpPr/>
            <p:nvPr/>
          </p:nvSpPr>
          <p:spPr>
            <a:xfrm>
              <a:off x="3662233" y="334831"/>
              <a:ext cx="2655171" cy="1893451"/>
            </a:xfrm>
            <a:custGeom>
              <a:avLst/>
              <a:gdLst/>
              <a:ahLst/>
              <a:cxnLst/>
              <a:rect l="l" t="t" r="r" b="b"/>
              <a:pathLst>
                <a:path w="2655171" h="1893451" extrusionOk="0">
                  <a:moveTo>
                    <a:pt x="2610153" y="1888076"/>
                  </a:moveTo>
                  <a:lnTo>
                    <a:pt x="44924" y="405890"/>
                  </a:lnTo>
                  <a:cubicBezTo>
                    <a:pt x="20082" y="391508"/>
                    <a:pt x="0" y="353027"/>
                    <a:pt x="0" y="320165"/>
                  </a:cubicBezTo>
                  <a:lnTo>
                    <a:pt x="0" y="39368"/>
                  </a:lnTo>
                  <a:cubicBezTo>
                    <a:pt x="0" y="6317"/>
                    <a:pt x="20082" y="-8923"/>
                    <a:pt x="44924" y="5364"/>
                  </a:cubicBezTo>
                  <a:lnTo>
                    <a:pt x="2610153" y="1487168"/>
                  </a:lnTo>
                  <a:cubicBezTo>
                    <a:pt x="2634994" y="1501551"/>
                    <a:pt x="2655172" y="1540032"/>
                    <a:pt x="2655172" y="1572893"/>
                  </a:cubicBezTo>
                  <a:lnTo>
                    <a:pt x="2655172" y="1853976"/>
                  </a:lnTo>
                  <a:cubicBezTo>
                    <a:pt x="2655172" y="1887218"/>
                    <a:pt x="2634994" y="1902363"/>
                    <a:pt x="2610153" y="1888076"/>
                  </a:cubicBezTo>
                  <a:close/>
                </a:path>
              </a:pathLst>
            </a:custGeom>
            <a:solidFill>
              <a:srgbClr val="FAFBFC"/>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57" name="Google Shape;1357;p86"/>
            <p:cNvSpPr/>
            <p:nvPr/>
          </p:nvSpPr>
          <p:spPr>
            <a:xfrm>
              <a:off x="3763692" y="506668"/>
              <a:ext cx="2448064" cy="1546988"/>
            </a:xfrm>
            <a:custGeom>
              <a:avLst/>
              <a:gdLst/>
              <a:ahLst/>
              <a:cxnLst/>
              <a:rect l="l" t="t" r="r" b="b"/>
              <a:pathLst>
                <a:path w="2448064" h="1546988" extrusionOk="0">
                  <a:moveTo>
                    <a:pt x="2430077" y="1544789"/>
                  </a:moveTo>
                  <a:lnTo>
                    <a:pt x="17703" y="150995"/>
                  </a:lnTo>
                  <a:cubicBezTo>
                    <a:pt x="6701" y="142981"/>
                    <a:pt x="133" y="130229"/>
                    <a:pt x="0" y="116610"/>
                  </a:cubicBezTo>
                  <a:lnTo>
                    <a:pt x="0" y="15645"/>
                  </a:lnTo>
                  <a:cubicBezTo>
                    <a:pt x="0" y="2405"/>
                    <a:pt x="7995" y="-3405"/>
                    <a:pt x="17989" y="2024"/>
                  </a:cubicBezTo>
                  <a:lnTo>
                    <a:pt x="2430077" y="1395913"/>
                  </a:lnTo>
                  <a:cubicBezTo>
                    <a:pt x="2441174" y="1403876"/>
                    <a:pt x="2447846" y="1416630"/>
                    <a:pt x="2448065" y="1430298"/>
                  </a:cubicBezTo>
                  <a:lnTo>
                    <a:pt x="2448065" y="1531168"/>
                  </a:lnTo>
                  <a:cubicBezTo>
                    <a:pt x="2448065" y="1544503"/>
                    <a:pt x="2439975" y="1550599"/>
                    <a:pt x="2430077" y="1544789"/>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58" name="Google Shape;1358;p86"/>
            <p:cNvSpPr/>
            <p:nvPr/>
          </p:nvSpPr>
          <p:spPr>
            <a:xfrm>
              <a:off x="6042246" y="1815046"/>
              <a:ext cx="173984" cy="241344"/>
            </a:xfrm>
            <a:custGeom>
              <a:avLst/>
              <a:gdLst/>
              <a:ahLst/>
              <a:cxnLst/>
              <a:rect l="l" t="t" r="r" b="b"/>
              <a:pathLst>
                <a:path w="173984" h="241344" extrusionOk="0">
                  <a:moveTo>
                    <a:pt x="155996" y="239077"/>
                  </a:moveTo>
                  <a:lnTo>
                    <a:pt x="0" y="148876"/>
                  </a:lnTo>
                  <a:lnTo>
                    <a:pt x="0" y="0"/>
                  </a:lnTo>
                  <a:lnTo>
                    <a:pt x="155996" y="90106"/>
                  </a:lnTo>
                  <a:cubicBezTo>
                    <a:pt x="167094" y="98069"/>
                    <a:pt x="173766" y="110823"/>
                    <a:pt x="173985" y="124492"/>
                  </a:cubicBezTo>
                  <a:lnTo>
                    <a:pt x="173985" y="225457"/>
                  </a:lnTo>
                  <a:cubicBezTo>
                    <a:pt x="173985" y="238696"/>
                    <a:pt x="165895" y="245078"/>
                    <a:pt x="155996" y="23907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59" name="Google Shape;1359;p86"/>
            <p:cNvSpPr/>
            <p:nvPr/>
          </p:nvSpPr>
          <p:spPr>
            <a:xfrm>
              <a:off x="3824606" y="578160"/>
              <a:ext cx="40165" cy="72472"/>
            </a:xfrm>
            <a:custGeom>
              <a:avLst/>
              <a:gdLst/>
              <a:ahLst/>
              <a:cxnLst/>
              <a:rect l="l" t="t" r="r" b="b"/>
              <a:pathLst>
                <a:path w="40165" h="72472" extrusionOk="0">
                  <a:moveTo>
                    <a:pt x="19702" y="39213"/>
                  </a:moveTo>
                  <a:cubicBezTo>
                    <a:pt x="14343" y="34706"/>
                    <a:pt x="9642" y="29481"/>
                    <a:pt x="5711" y="23687"/>
                  </a:cubicBezTo>
                  <a:cubicBezTo>
                    <a:pt x="3103" y="19577"/>
                    <a:pt x="1656" y="14838"/>
                    <a:pt x="1523" y="9971"/>
                  </a:cubicBezTo>
                  <a:cubicBezTo>
                    <a:pt x="1523" y="4892"/>
                    <a:pt x="3236" y="1716"/>
                    <a:pt x="6663" y="446"/>
                  </a:cubicBezTo>
                  <a:cubicBezTo>
                    <a:pt x="11402" y="-686"/>
                    <a:pt x="16390" y="362"/>
                    <a:pt x="20273" y="3304"/>
                  </a:cubicBezTo>
                  <a:cubicBezTo>
                    <a:pt x="27820" y="7698"/>
                    <a:pt x="33779" y="14365"/>
                    <a:pt x="37310" y="22354"/>
                  </a:cubicBezTo>
                  <a:cubicBezTo>
                    <a:pt x="38899" y="25889"/>
                    <a:pt x="39746" y="29716"/>
                    <a:pt x="39784" y="33593"/>
                  </a:cubicBezTo>
                  <a:lnTo>
                    <a:pt x="32456" y="29307"/>
                  </a:lnTo>
                  <a:cubicBezTo>
                    <a:pt x="32446" y="25435"/>
                    <a:pt x="31361" y="21642"/>
                    <a:pt x="29315" y="18353"/>
                  </a:cubicBezTo>
                  <a:cubicBezTo>
                    <a:pt x="27059" y="14814"/>
                    <a:pt x="23947" y="11899"/>
                    <a:pt x="20273" y="9876"/>
                  </a:cubicBezTo>
                  <a:cubicBezTo>
                    <a:pt x="17893" y="8035"/>
                    <a:pt x="14867" y="7244"/>
                    <a:pt x="11897" y="7685"/>
                  </a:cubicBezTo>
                  <a:cubicBezTo>
                    <a:pt x="9899" y="8352"/>
                    <a:pt x="8852" y="10352"/>
                    <a:pt x="8852" y="13591"/>
                  </a:cubicBezTo>
                  <a:cubicBezTo>
                    <a:pt x="8956" y="16577"/>
                    <a:pt x="9946" y="19463"/>
                    <a:pt x="11707" y="21878"/>
                  </a:cubicBezTo>
                  <a:cubicBezTo>
                    <a:pt x="14410" y="25801"/>
                    <a:pt x="17608" y="29356"/>
                    <a:pt x="21225" y="32450"/>
                  </a:cubicBezTo>
                  <a:cubicBezTo>
                    <a:pt x="25289" y="35896"/>
                    <a:pt x="29077" y="39653"/>
                    <a:pt x="32551" y="43690"/>
                  </a:cubicBezTo>
                  <a:cubicBezTo>
                    <a:pt x="34911" y="46585"/>
                    <a:pt x="36862" y="49789"/>
                    <a:pt x="38357" y="53215"/>
                  </a:cubicBezTo>
                  <a:cubicBezTo>
                    <a:pt x="39565" y="56243"/>
                    <a:pt x="40184" y="59478"/>
                    <a:pt x="40165" y="62740"/>
                  </a:cubicBezTo>
                  <a:cubicBezTo>
                    <a:pt x="40165" y="67883"/>
                    <a:pt x="38452" y="71027"/>
                    <a:pt x="34930" y="72265"/>
                  </a:cubicBezTo>
                  <a:cubicBezTo>
                    <a:pt x="30000" y="73000"/>
                    <a:pt x="24975" y="71769"/>
                    <a:pt x="20939" y="68836"/>
                  </a:cubicBezTo>
                  <a:cubicBezTo>
                    <a:pt x="16989" y="66477"/>
                    <a:pt x="13392" y="63558"/>
                    <a:pt x="10279" y="60168"/>
                  </a:cubicBezTo>
                  <a:cubicBezTo>
                    <a:pt x="7177" y="56803"/>
                    <a:pt x="4607" y="52980"/>
                    <a:pt x="2665" y="48833"/>
                  </a:cubicBezTo>
                  <a:cubicBezTo>
                    <a:pt x="980" y="45220"/>
                    <a:pt x="76" y="41293"/>
                    <a:pt x="0" y="37308"/>
                  </a:cubicBezTo>
                  <a:lnTo>
                    <a:pt x="7329" y="41594"/>
                  </a:lnTo>
                  <a:cubicBezTo>
                    <a:pt x="7395" y="45632"/>
                    <a:pt x="8690" y="49553"/>
                    <a:pt x="11041" y="52834"/>
                  </a:cubicBezTo>
                  <a:cubicBezTo>
                    <a:pt x="13468" y="56677"/>
                    <a:pt x="16713" y="59932"/>
                    <a:pt x="20558" y="62359"/>
                  </a:cubicBezTo>
                  <a:cubicBezTo>
                    <a:pt x="23109" y="64223"/>
                    <a:pt x="26269" y="65072"/>
                    <a:pt x="29410" y="64740"/>
                  </a:cubicBezTo>
                  <a:cubicBezTo>
                    <a:pt x="31504" y="64073"/>
                    <a:pt x="32456" y="62168"/>
                    <a:pt x="32456" y="59025"/>
                  </a:cubicBezTo>
                  <a:cubicBezTo>
                    <a:pt x="32427" y="55849"/>
                    <a:pt x="31437" y="52758"/>
                    <a:pt x="29600" y="50167"/>
                  </a:cubicBezTo>
                  <a:cubicBezTo>
                    <a:pt x="26726" y="46153"/>
                    <a:pt x="23404" y="42479"/>
                    <a:pt x="19702" y="39213"/>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60" name="Google Shape;1360;p86"/>
            <p:cNvSpPr/>
            <p:nvPr/>
          </p:nvSpPr>
          <p:spPr>
            <a:xfrm>
              <a:off x="3871213" y="621212"/>
              <a:ext cx="35348" cy="54941"/>
            </a:xfrm>
            <a:custGeom>
              <a:avLst/>
              <a:gdLst/>
              <a:ahLst/>
              <a:cxnLst/>
              <a:rect l="l" t="t" r="r" b="b"/>
              <a:pathLst>
                <a:path w="35348" h="54941" extrusionOk="0">
                  <a:moveTo>
                    <a:pt x="18875" y="51977"/>
                  </a:moveTo>
                  <a:cubicBezTo>
                    <a:pt x="13135" y="48563"/>
                    <a:pt x="8434" y="43659"/>
                    <a:pt x="5264" y="37785"/>
                  </a:cubicBezTo>
                  <a:cubicBezTo>
                    <a:pt x="1838" y="31676"/>
                    <a:pt x="39" y="24788"/>
                    <a:pt x="29" y="17782"/>
                  </a:cubicBezTo>
                  <a:lnTo>
                    <a:pt x="29" y="16354"/>
                  </a:lnTo>
                  <a:cubicBezTo>
                    <a:pt x="-170" y="12433"/>
                    <a:pt x="648" y="8529"/>
                    <a:pt x="2409" y="5019"/>
                  </a:cubicBezTo>
                  <a:cubicBezTo>
                    <a:pt x="3665" y="2461"/>
                    <a:pt x="6073" y="656"/>
                    <a:pt x="8881" y="161"/>
                  </a:cubicBezTo>
                  <a:cubicBezTo>
                    <a:pt x="12203" y="-359"/>
                    <a:pt x="15601" y="390"/>
                    <a:pt x="18399" y="2257"/>
                  </a:cubicBezTo>
                  <a:cubicBezTo>
                    <a:pt x="23757" y="5352"/>
                    <a:pt x="28097" y="9957"/>
                    <a:pt x="30867" y="15496"/>
                  </a:cubicBezTo>
                  <a:cubicBezTo>
                    <a:pt x="33932" y="21744"/>
                    <a:pt x="35474" y="28634"/>
                    <a:pt x="35340" y="35594"/>
                  </a:cubicBezTo>
                  <a:lnTo>
                    <a:pt x="35340" y="38737"/>
                  </a:lnTo>
                  <a:lnTo>
                    <a:pt x="6692" y="22831"/>
                  </a:lnTo>
                  <a:cubicBezTo>
                    <a:pt x="6797" y="27522"/>
                    <a:pt x="8005" y="32121"/>
                    <a:pt x="10213" y="36261"/>
                  </a:cubicBezTo>
                  <a:cubicBezTo>
                    <a:pt x="12136" y="40198"/>
                    <a:pt x="15134" y="43503"/>
                    <a:pt x="18875" y="45786"/>
                  </a:cubicBezTo>
                  <a:cubicBezTo>
                    <a:pt x="20721" y="47055"/>
                    <a:pt x="22920" y="47720"/>
                    <a:pt x="25156" y="47691"/>
                  </a:cubicBezTo>
                  <a:cubicBezTo>
                    <a:pt x="26870" y="47538"/>
                    <a:pt x="28488" y="46798"/>
                    <a:pt x="29725" y="45595"/>
                  </a:cubicBezTo>
                  <a:lnTo>
                    <a:pt x="34008" y="51977"/>
                  </a:lnTo>
                  <a:cubicBezTo>
                    <a:pt x="30962" y="55882"/>
                    <a:pt x="25727" y="55978"/>
                    <a:pt x="18875" y="51977"/>
                  </a:cubicBezTo>
                  <a:close/>
                  <a:moveTo>
                    <a:pt x="18018" y="8924"/>
                  </a:moveTo>
                  <a:cubicBezTo>
                    <a:pt x="15962" y="7338"/>
                    <a:pt x="13164" y="7114"/>
                    <a:pt x="10880" y="8353"/>
                  </a:cubicBezTo>
                  <a:cubicBezTo>
                    <a:pt x="8567" y="10355"/>
                    <a:pt x="7273" y="13292"/>
                    <a:pt x="7358" y="16354"/>
                  </a:cubicBezTo>
                  <a:lnTo>
                    <a:pt x="27916" y="28260"/>
                  </a:lnTo>
                  <a:lnTo>
                    <a:pt x="27916" y="27593"/>
                  </a:lnTo>
                  <a:cubicBezTo>
                    <a:pt x="27821" y="23668"/>
                    <a:pt x="26812" y="19820"/>
                    <a:pt x="24966" y="16354"/>
                  </a:cubicBezTo>
                  <a:cubicBezTo>
                    <a:pt x="23405" y="13263"/>
                    <a:pt x="20997" y="10684"/>
                    <a:pt x="18018" y="8924"/>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61" name="Google Shape;1361;p86"/>
            <p:cNvSpPr/>
            <p:nvPr/>
          </p:nvSpPr>
          <p:spPr>
            <a:xfrm>
              <a:off x="3913502" y="644554"/>
              <a:ext cx="33883" cy="60925"/>
            </a:xfrm>
            <a:custGeom>
              <a:avLst/>
              <a:gdLst/>
              <a:ahLst/>
              <a:cxnLst/>
              <a:rect l="l" t="t" r="r" b="b"/>
              <a:pathLst>
                <a:path w="33883" h="60925" extrusionOk="0">
                  <a:moveTo>
                    <a:pt x="26174" y="56353"/>
                  </a:moveTo>
                  <a:cubicBezTo>
                    <a:pt x="25593" y="54563"/>
                    <a:pt x="25241" y="52707"/>
                    <a:pt x="25127" y="50829"/>
                  </a:cubicBezTo>
                  <a:cubicBezTo>
                    <a:pt x="21386" y="52815"/>
                    <a:pt x="16837" y="52482"/>
                    <a:pt x="13420" y="49972"/>
                  </a:cubicBezTo>
                  <a:cubicBezTo>
                    <a:pt x="9537" y="47601"/>
                    <a:pt x="6272" y="44336"/>
                    <a:pt x="3902" y="40447"/>
                  </a:cubicBezTo>
                  <a:cubicBezTo>
                    <a:pt x="1418" y="36827"/>
                    <a:pt x="57" y="32551"/>
                    <a:pt x="0" y="28159"/>
                  </a:cubicBezTo>
                  <a:cubicBezTo>
                    <a:pt x="0" y="23206"/>
                    <a:pt x="1618" y="20349"/>
                    <a:pt x="4854" y="19492"/>
                  </a:cubicBezTo>
                  <a:cubicBezTo>
                    <a:pt x="9737" y="19010"/>
                    <a:pt x="14629" y="20368"/>
                    <a:pt x="18560" y="23302"/>
                  </a:cubicBezTo>
                  <a:lnTo>
                    <a:pt x="25412" y="27207"/>
                  </a:lnTo>
                  <a:lnTo>
                    <a:pt x="25412" y="23492"/>
                  </a:lnTo>
                  <a:cubicBezTo>
                    <a:pt x="25403" y="20678"/>
                    <a:pt x="24651" y="17915"/>
                    <a:pt x="23223" y="15491"/>
                  </a:cubicBezTo>
                  <a:cubicBezTo>
                    <a:pt x="21662" y="12855"/>
                    <a:pt x="19435" y="10684"/>
                    <a:pt x="16751" y="9205"/>
                  </a:cubicBezTo>
                  <a:cubicBezTo>
                    <a:pt x="14895" y="7913"/>
                    <a:pt x="12601" y="7401"/>
                    <a:pt x="10374" y="7776"/>
                  </a:cubicBezTo>
                  <a:cubicBezTo>
                    <a:pt x="8728" y="8273"/>
                    <a:pt x="7690" y="9882"/>
                    <a:pt x="7900" y="11586"/>
                  </a:cubicBezTo>
                  <a:lnTo>
                    <a:pt x="761" y="7490"/>
                  </a:lnTo>
                  <a:cubicBezTo>
                    <a:pt x="676" y="5394"/>
                    <a:pt x="1466" y="3356"/>
                    <a:pt x="2950" y="1870"/>
                  </a:cubicBezTo>
                  <a:cubicBezTo>
                    <a:pt x="4607" y="446"/>
                    <a:pt x="6786" y="-213"/>
                    <a:pt x="8947" y="61"/>
                  </a:cubicBezTo>
                  <a:cubicBezTo>
                    <a:pt x="11850" y="393"/>
                    <a:pt x="14648" y="1369"/>
                    <a:pt x="17132" y="2918"/>
                  </a:cubicBezTo>
                  <a:cubicBezTo>
                    <a:pt x="21681" y="5399"/>
                    <a:pt x="25517" y="9008"/>
                    <a:pt x="28268" y="13396"/>
                  </a:cubicBezTo>
                  <a:cubicBezTo>
                    <a:pt x="30895" y="17497"/>
                    <a:pt x="32341" y="22242"/>
                    <a:pt x="32455" y="27112"/>
                  </a:cubicBezTo>
                  <a:lnTo>
                    <a:pt x="32455" y="49019"/>
                  </a:lnTo>
                  <a:cubicBezTo>
                    <a:pt x="32379" y="52815"/>
                    <a:pt x="32865" y="56602"/>
                    <a:pt x="33883" y="60259"/>
                  </a:cubicBezTo>
                  <a:lnTo>
                    <a:pt x="33883" y="60925"/>
                  </a:lnTo>
                  <a:close/>
                  <a:moveTo>
                    <a:pt x="14467" y="43971"/>
                  </a:moveTo>
                  <a:cubicBezTo>
                    <a:pt x="16342" y="45144"/>
                    <a:pt x="18541" y="45710"/>
                    <a:pt x="20749" y="45590"/>
                  </a:cubicBezTo>
                  <a:cubicBezTo>
                    <a:pt x="22547" y="45530"/>
                    <a:pt x="24185" y="44514"/>
                    <a:pt x="25032" y="42923"/>
                  </a:cubicBezTo>
                  <a:lnTo>
                    <a:pt x="25032" y="33398"/>
                  </a:lnTo>
                  <a:lnTo>
                    <a:pt x="19511" y="30160"/>
                  </a:lnTo>
                  <a:cubicBezTo>
                    <a:pt x="10945" y="25207"/>
                    <a:pt x="6662" y="25683"/>
                    <a:pt x="6662" y="31493"/>
                  </a:cubicBezTo>
                  <a:cubicBezTo>
                    <a:pt x="6653" y="34072"/>
                    <a:pt x="7414" y="36593"/>
                    <a:pt x="8851" y="38732"/>
                  </a:cubicBezTo>
                  <a:cubicBezTo>
                    <a:pt x="10270" y="40907"/>
                    <a:pt x="12202" y="42704"/>
                    <a:pt x="14467" y="43971"/>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62" name="Google Shape;1362;p86"/>
            <p:cNvSpPr/>
            <p:nvPr/>
          </p:nvSpPr>
          <p:spPr>
            <a:xfrm>
              <a:off x="3956522" y="663093"/>
              <a:ext cx="19892" cy="51720"/>
            </a:xfrm>
            <a:custGeom>
              <a:avLst/>
              <a:gdLst/>
              <a:ahLst/>
              <a:cxnLst/>
              <a:rect l="l" t="t" r="r" b="b"/>
              <a:pathLst>
                <a:path w="19892" h="51720" extrusionOk="0">
                  <a:moveTo>
                    <a:pt x="19892" y="18955"/>
                  </a:moveTo>
                  <a:cubicBezTo>
                    <a:pt x="18807" y="18085"/>
                    <a:pt x="17656" y="17290"/>
                    <a:pt x="16466" y="16573"/>
                  </a:cubicBezTo>
                  <a:cubicBezTo>
                    <a:pt x="11897" y="13906"/>
                    <a:pt x="8728" y="14383"/>
                    <a:pt x="6948" y="18002"/>
                  </a:cubicBezTo>
                  <a:lnTo>
                    <a:pt x="6948" y="51721"/>
                  </a:lnTo>
                  <a:lnTo>
                    <a:pt x="0" y="47625"/>
                  </a:lnTo>
                  <a:lnTo>
                    <a:pt x="0" y="0"/>
                  </a:lnTo>
                  <a:lnTo>
                    <a:pt x="6758" y="3905"/>
                  </a:lnTo>
                  <a:lnTo>
                    <a:pt x="6758" y="9430"/>
                  </a:lnTo>
                  <a:cubicBezTo>
                    <a:pt x="9042" y="6572"/>
                    <a:pt x="12278" y="6286"/>
                    <a:pt x="16275" y="8763"/>
                  </a:cubicBezTo>
                  <a:cubicBezTo>
                    <a:pt x="17408" y="9388"/>
                    <a:pt x="18436" y="10192"/>
                    <a:pt x="19321" y="11144"/>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63" name="Google Shape;1363;p86"/>
            <p:cNvSpPr/>
            <p:nvPr/>
          </p:nvSpPr>
          <p:spPr>
            <a:xfrm>
              <a:off x="3980286" y="683824"/>
              <a:ext cx="34675" cy="54516"/>
            </a:xfrm>
            <a:custGeom>
              <a:avLst/>
              <a:gdLst/>
              <a:ahLst/>
              <a:cxnLst/>
              <a:rect l="l" t="t" r="r" b="b"/>
              <a:pathLst>
                <a:path w="34675" h="54516" extrusionOk="0">
                  <a:moveTo>
                    <a:pt x="18400" y="45467"/>
                  </a:moveTo>
                  <a:cubicBezTo>
                    <a:pt x="20304" y="46811"/>
                    <a:pt x="22721" y="47231"/>
                    <a:pt x="24967" y="46610"/>
                  </a:cubicBezTo>
                  <a:cubicBezTo>
                    <a:pt x="26918" y="45847"/>
                    <a:pt x="28175" y="43941"/>
                    <a:pt x="28108" y="41848"/>
                  </a:cubicBezTo>
                  <a:lnTo>
                    <a:pt x="34675" y="45658"/>
                  </a:lnTo>
                  <a:cubicBezTo>
                    <a:pt x="34694" y="48006"/>
                    <a:pt x="33847" y="50279"/>
                    <a:pt x="32296" y="52040"/>
                  </a:cubicBezTo>
                  <a:cubicBezTo>
                    <a:pt x="30716" y="53647"/>
                    <a:pt x="28555" y="54541"/>
                    <a:pt x="26300" y="54516"/>
                  </a:cubicBezTo>
                  <a:cubicBezTo>
                    <a:pt x="23501" y="54441"/>
                    <a:pt x="20770" y="53619"/>
                    <a:pt x="18400" y="52135"/>
                  </a:cubicBezTo>
                  <a:cubicBezTo>
                    <a:pt x="12680" y="48793"/>
                    <a:pt x="8054" y="43862"/>
                    <a:pt x="5075" y="37943"/>
                  </a:cubicBezTo>
                  <a:cubicBezTo>
                    <a:pt x="1715" y="31610"/>
                    <a:pt x="-17" y="24539"/>
                    <a:pt x="31" y="17369"/>
                  </a:cubicBezTo>
                  <a:lnTo>
                    <a:pt x="31" y="15940"/>
                  </a:lnTo>
                  <a:cubicBezTo>
                    <a:pt x="-169" y="12060"/>
                    <a:pt x="611" y="8193"/>
                    <a:pt x="2315" y="4700"/>
                  </a:cubicBezTo>
                  <a:cubicBezTo>
                    <a:pt x="3467" y="2168"/>
                    <a:pt x="5836" y="405"/>
                    <a:pt x="8597" y="33"/>
                  </a:cubicBezTo>
                  <a:cubicBezTo>
                    <a:pt x="11966" y="-190"/>
                    <a:pt x="15316" y="715"/>
                    <a:pt x="18114" y="2605"/>
                  </a:cubicBezTo>
                  <a:cubicBezTo>
                    <a:pt x="22864" y="5371"/>
                    <a:pt x="26823" y="9306"/>
                    <a:pt x="29631" y="14035"/>
                  </a:cubicBezTo>
                  <a:cubicBezTo>
                    <a:pt x="32543" y="18605"/>
                    <a:pt x="34219" y="23859"/>
                    <a:pt x="34485" y="29275"/>
                  </a:cubicBezTo>
                  <a:lnTo>
                    <a:pt x="27918" y="25465"/>
                  </a:lnTo>
                  <a:cubicBezTo>
                    <a:pt x="27651" y="22098"/>
                    <a:pt x="26604" y="18839"/>
                    <a:pt x="24872" y="15940"/>
                  </a:cubicBezTo>
                  <a:cubicBezTo>
                    <a:pt x="23207" y="13144"/>
                    <a:pt x="20884" y="10792"/>
                    <a:pt x="18114" y="9082"/>
                  </a:cubicBezTo>
                  <a:cubicBezTo>
                    <a:pt x="14564" y="7113"/>
                    <a:pt x="11804" y="7113"/>
                    <a:pt x="9834" y="9082"/>
                  </a:cubicBezTo>
                  <a:cubicBezTo>
                    <a:pt x="7464" y="12284"/>
                    <a:pt x="6408" y="16270"/>
                    <a:pt x="6883" y="20226"/>
                  </a:cubicBezTo>
                  <a:lnTo>
                    <a:pt x="6883" y="21750"/>
                  </a:lnTo>
                  <a:cubicBezTo>
                    <a:pt x="6798" y="26703"/>
                    <a:pt x="7807" y="31614"/>
                    <a:pt x="9834" y="36133"/>
                  </a:cubicBezTo>
                  <a:cubicBezTo>
                    <a:pt x="11652" y="40058"/>
                    <a:pt x="14650" y="43321"/>
                    <a:pt x="18400" y="45467"/>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64" name="Google Shape;1364;p86"/>
            <p:cNvSpPr/>
            <p:nvPr/>
          </p:nvSpPr>
          <p:spPr>
            <a:xfrm>
              <a:off x="4022575" y="681666"/>
              <a:ext cx="32718" cy="85915"/>
            </a:xfrm>
            <a:custGeom>
              <a:avLst/>
              <a:gdLst/>
              <a:ahLst/>
              <a:cxnLst/>
              <a:rect l="l" t="t" r="r" b="b"/>
              <a:pathLst>
                <a:path w="32718" h="85915" extrusionOk="0">
                  <a:moveTo>
                    <a:pt x="7614" y="29718"/>
                  </a:moveTo>
                  <a:cubicBezTo>
                    <a:pt x="11145" y="26777"/>
                    <a:pt x="16266" y="26777"/>
                    <a:pt x="19797" y="29718"/>
                  </a:cubicBezTo>
                  <a:cubicBezTo>
                    <a:pt x="28411" y="34878"/>
                    <a:pt x="33388" y="44461"/>
                    <a:pt x="32646" y="54483"/>
                  </a:cubicBezTo>
                  <a:lnTo>
                    <a:pt x="32646" y="85916"/>
                  </a:lnTo>
                  <a:lnTo>
                    <a:pt x="25603" y="81820"/>
                  </a:lnTo>
                  <a:lnTo>
                    <a:pt x="25603" y="50387"/>
                  </a:lnTo>
                  <a:cubicBezTo>
                    <a:pt x="25698" y="47343"/>
                    <a:pt x="25003" y="44327"/>
                    <a:pt x="23604" y="41624"/>
                  </a:cubicBezTo>
                  <a:cubicBezTo>
                    <a:pt x="22034" y="39026"/>
                    <a:pt x="19797" y="36890"/>
                    <a:pt x="17132" y="35433"/>
                  </a:cubicBezTo>
                  <a:cubicBezTo>
                    <a:pt x="15352" y="34286"/>
                    <a:pt x="13230" y="33814"/>
                    <a:pt x="11136" y="34100"/>
                  </a:cubicBezTo>
                  <a:cubicBezTo>
                    <a:pt x="9356" y="34510"/>
                    <a:pt x="7852" y="35699"/>
                    <a:pt x="7043" y="37338"/>
                  </a:cubicBezTo>
                  <a:lnTo>
                    <a:pt x="7043" y="71152"/>
                  </a:lnTo>
                  <a:lnTo>
                    <a:pt x="0" y="67056"/>
                  </a:lnTo>
                  <a:lnTo>
                    <a:pt x="0" y="0"/>
                  </a:lnTo>
                  <a:lnTo>
                    <a:pt x="7043" y="4001"/>
                  </a:lnTo>
                  <a:close/>
                </a:path>
              </a:pathLst>
            </a:custGeom>
            <a:solidFill>
              <a:srgbClr val="B0B3C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65" name="Google Shape;1365;p86"/>
            <p:cNvSpPr/>
            <p:nvPr/>
          </p:nvSpPr>
          <p:spPr>
            <a:xfrm>
              <a:off x="4065860" y="766513"/>
              <a:ext cx="8800" cy="10615"/>
            </a:xfrm>
            <a:custGeom>
              <a:avLst/>
              <a:gdLst/>
              <a:ahLst/>
              <a:cxnLst/>
              <a:rect l="l" t="t" r="r" b="b"/>
              <a:pathLst>
                <a:path w="8800" h="10615" extrusionOk="0">
                  <a:moveTo>
                    <a:pt x="21" y="3164"/>
                  </a:moveTo>
                  <a:cubicBezTo>
                    <a:pt x="-103" y="2053"/>
                    <a:pt x="326" y="951"/>
                    <a:pt x="1163" y="212"/>
                  </a:cubicBezTo>
                  <a:cubicBezTo>
                    <a:pt x="1829" y="-265"/>
                    <a:pt x="2971" y="212"/>
                    <a:pt x="4399" y="212"/>
                  </a:cubicBezTo>
                  <a:cubicBezTo>
                    <a:pt x="5741" y="1038"/>
                    <a:pt x="6845" y="2183"/>
                    <a:pt x="7635" y="3545"/>
                  </a:cubicBezTo>
                  <a:cubicBezTo>
                    <a:pt x="8378" y="4818"/>
                    <a:pt x="8768" y="6263"/>
                    <a:pt x="8777" y="7736"/>
                  </a:cubicBezTo>
                  <a:cubicBezTo>
                    <a:pt x="8911" y="8767"/>
                    <a:pt x="8473" y="9788"/>
                    <a:pt x="7635" y="10403"/>
                  </a:cubicBezTo>
                  <a:cubicBezTo>
                    <a:pt x="6874" y="10880"/>
                    <a:pt x="5827" y="10403"/>
                    <a:pt x="4399" y="10403"/>
                  </a:cubicBezTo>
                  <a:cubicBezTo>
                    <a:pt x="3029" y="9659"/>
                    <a:pt x="1906" y="8534"/>
                    <a:pt x="1163" y="7165"/>
                  </a:cubicBezTo>
                  <a:cubicBezTo>
                    <a:pt x="440" y="5955"/>
                    <a:pt x="40" y="4575"/>
                    <a:pt x="21" y="3164"/>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66" name="Google Shape;1366;p86"/>
            <p:cNvSpPr/>
            <p:nvPr/>
          </p:nvSpPr>
          <p:spPr>
            <a:xfrm>
              <a:off x="4086317" y="778377"/>
              <a:ext cx="8807" cy="10445"/>
            </a:xfrm>
            <a:custGeom>
              <a:avLst/>
              <a:gdLst/>
              <a:ahLst/>
              <a:cxnLst/>
              <a:rect l="l" t="t" r="r" b="b"/>
              <a:pathLst>
                <a:path w="8807" h="10445" extrusionOk="0">
                  <a:moveTo>
                    <a:pt x="27" y="3111"/>
                  </a:moveTo>
                  <a:cubicBezTo>
                    <a:pt x="-116" y="2025"/>
                    <a:pt x="313" y="942"/>
                    <a:pt x="1169" y="254"/>
                  </a:cubicBezTo>
                  <a:cubicBezTo>
                    <a:pt x="1835" y="-317"/>
                    <a:pt x="2978" y="254"/>
                    <a:pt x="4405" y="254"/>
                  </a:cubicBezTo>
                  <a:cubicBezTo>
                    <a:pt x="7051" y="1848"/>
                    <a:pt x="8707" y="4687"/>
                    <a:pt x="8784" y="7779"/>
                  </a:cubicBezTo>
                  <a:cubicBezTo>
                    <a:pt x="8917" y="8809"/>
                    <a:pt x="8479" y="9830"/>
                    <a:pt x="7641" y="10446"/>
                  </a:cubicBezTo>
                  <a:cubicBezTo>
                    <a:pt x="6975" y="10446"/>
                    <a:pt x="5833" y="10446"/>
                    <a:pt x="4405" y="10446"/>
                  </a:cubicBezTo>
                  <a:cubicBezTo>
                    <a:pt x="3035" y="9701"/>
                    <a:pt x="1912" y="8576"/>
                    <a:pt x="1169" y="7207"/>
                  </a:cubicBezTo>
                  <a:cubicBezTo>
                    <a:pt x="427" y="5970"/>
                    <a:pt x="27" y="4555"/>
                    <a:pt x="27" y="3111"/>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67" name="Google Shape;1367;p86"/>
            <p:cNvSpPr/>
            <p:nvPr/>
          </p:nvSpPr>
          <p:spPr>
            <a:xfrm>
              <a:off x="4106781" y="790188"/>
              <a:ext cx="8804" cy="10445"/>
            </a:xfrm>
            <a:custGeom>
              <a:avLst/>
              <a:gdLst/>
              <a:ahLst/>
              <a:cxnLst/>
              <a:rect l="l" t="t" r="r" b="b"/>
              <a:pathLst>
                <a:path w="8804" h="10445" extrusionOk="0">
                  <a:moveTo>
                    <a:pt x="27" y="3111"/>
                  </a:moveTo>
                  <a:cubicBezTo>
                    <a:pt x="-116" y="2025"/>
                    <a:pt x="313" y="942"/>
                    <a:pt x="1169" y="254"/>
                  </a:cubicBezTo>
                  <a:cubicBezTo>
                    <a:pt x="1835" y="-318"/>
                    <a:pt x="2978" y="254"/>
                    <a:pt x="4405" y="254"/>
                  </a:cubicBezTo>
                  <a:cubicBezTo>
                    <a:pt x="5795" y="976"/>
                    <a:pt x="6918" y="2107"/>
                    <a:pt x="7641" y="3493"/>
                  </a:cubicBezTo>
                  <a:cubicBezTo>
                    <a:pt x="8374" y="4770"/>
                    <a:pt x="8764" y="6212"/>
                    <a:pt x="8783" y="7683"/>
                  </a:cubicBezTo>
                  <a:cubicBezTo>
                    <a:pt x="8907" y="8741"/>
                    <a:pt x="8479" y="9788"/>
                    <a:pt x="7641" y="10446"/>
                  </a:cubicBezTo>
                  <a:cubicBezTo>
                    <a:pt x="6975" y="10446"/>
                    <a:pt x="5833" y="10446"/>
                    <a:pt x="4405" y="9874"/>
                  </a:cubicBezTo>
                  <a:cubicBezTo>
                    <a:pt x="3035" y="9129"/>
                    <a:pt x="1912" y="8004"/>
                    <a:pt x="1169" y="6636"/>
                  </a:cubicBezTo>
                  <a:cubicBezTo>
                    <a:pt x="522" y="5567"/>
                    <a:pt x="132" y="4359"/>
                    <a:pt x="27" y="3111"/>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68" name="Google Shape;1368;p86"/>
            <p:cNvSpPr/>
            <p:nvPr/>
          </p:nvSpPr>
          <p:spPr>
            <a:xfrm>
              <a:off x="6091738" y="1886219"/>
              <a:ext cx="73770" cy="113063"/>
            </a:xfrm>
            <a:custGeom>
              <a:avLst/>
              <a:gdLst/>
              <a:ahLst/>
              <a:cxnLst/>
              <a:rect l="l" t="t" r="r" b="b"/>
              <a:pathLst>
                <a:path w="73770" h="113063" extrusionOk="0">
                  <a:moveTo>
                    <a:pt x="72240" y="104944"/>
                  </a:moveTo>
                  <a:lnTo>
                    <a:pt x="57011" y="78751"/>
                  </a:lnTo>
                  <a:cubicBezTo>
                    <a:pt x="61932" y="73683"/>
                    <a:pt x="64435" y="66739"/>
                    <a:pt x="63864" y="59701"/>
                  </a:cubicBezTo>
                  <a:cubicBezTo>
                    <a:pt x="62646" y="37222"/>
                    <a:pt x="50806" y="16676"/>
                    <a:pt x="31980" y="4360"/>
                  </a:cubicBezTo>
                  <a:cubicBezTo>
                    <a:pt x="14277" y="-5831"/>
                    <a:pt x="0" y="2455"/>
                    <a:pt x="0" y="22839"/>
                  </a:cubicBezTo>
                  <a:cubicBezTo>
                    <a:pt x="1142" y="45585"/>
                    <a:pt x="13201" y="66378"/>
                    <a:pt x="32360" y="78655"/>
                  </a:cubicBezTo>
                  <a:cubicBezTo>
                    <a:pt x="37776" y="82303"/>
                    <a:pt x="44410" y="83675"/>
                    <a:pt x="50825" y="82465"/>
                  </a:cubicBezTo>
                  <a:lnTo>
                    <a:pt x="66148" y="109040"/>
                  </a:lnTo>
                  <a:cubicBezTo>
                    <a:pt x="67957" y="112088"/>
                    <a:pt x="70812" y="113803"/>
                    <a:pt x="72621" y="112755"/>
                  </a:cubicBezTo>
                  <a:cubicBezTo>
                    <a:pt x="74429" y="111707"/>
                    <a:pt x="73953" y="108088"/>
                    <a:pt x="72240" y="104944"/>
                  </a:cubicBezTo>
                  <a:close/>
                  <a:moveTo>
                    <a:pt x="49683" y="70273"/>
                  </a:moveTo>
                  <a:cubicBezTo>
                    <a:pt x="49131" y="70083"/>
                    <a:pt x="48522" y="70083"/>
                    <a:pt x="47970" y="70273"/>
                  </a:cubicBezTo>
                  <a:cubicBezTo>
                    <a:pt x="47532" y="70578"/>
                    <a:pt x="47198" y="71007"/>
                    <a:pt x="47018" y="71512"/>
                  </a:cubicBezTo>
                  <a:cubicBezTo>
                    <a:pt x="42011" y="72845"/>
                    <a:pt x="36682" y="71978"/>
                    <a:pt x="32360" y="69130"/>
                  </a:cubicBezTo>
                  <a:cubicBezTo>
                    <a:pt x="18198" y="59910"/>
                    <a:pt x="9289" y="44480"/>
                    <a:pt x="8376" y="27601"/>
                  </a:cubicBezTo>
                  <a:cubicBezTo>
                    <a:pt x="8376" y="12266"/>
                    <a:pt x="19131" y="6075"/>
                    <a:pt x="32360" y="13790"/>
                  </a:cubicBezTo>
                  <a:cubicBezTo>
                    <a:pt x="46494" y="23020"/>
                    <a:pt x="55374" y="38450"/>
                    <a:pt x="56250" y="55319"/>
                  </a:cubicBezTo>
                  <a:cubicBezTo>
                    <a:pt x="56678" y="61082"/>
                    <a:pt x="54213" y="66682"/>
                    <a:pt x="49683" y="70273"/>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69" name="Google Shape;1369;p86"/>
            <p:cNvSpPr/>
            <p:nvPr/>
          </p:nvSpPr>
          <p:spPr>
            <a:xfrm>
              <a:off x="5099606" y="2084115"/>
              <a:ext cx="833576" cy="1053763"/>
            </a:xfrm>
            <a:custGeom>
              <a:avLst/>
              <a:gdLst/>
              <a:ahLst/>
              <a:cxnLst/>
              <a:rect l="l" t="t" r="r" b="b"/>
              <a:pathLst>
                <a:path w="833576" h="1053763" extrusionOk="0">
                  <a:moveTo>
                    <a:pt x="724017" y="325006"/>
                  </a:moveTo>
                  <a:cubicBezTo>
                    <a:pt x="569829" y="64973"/>
                    <a:pt x="310279" y="-65519"/>
                    <a:pt x="144289" y="32684"/>
                  </a:cubicBezTo>
                  <a:lnTo>
                    <a:pt x="0" y="115646"/>
                  </a:lnTo>
                  <a:lnTo>
                    <a:pt x="55298" y="207753"/>
                  </a:lnTo>
                  <a:cubicBezTo>
                    <a:pt x="64198" y="193570"/>
                    <a:pt x="74743" y="180502"/>
                    <a:pt x="86707" y="168796"/>
                  </a:cubicBezTo>
                  <a:cubicBezTo>
                    <a:pt x="226999" y="123266"/>
                    <a:pt x="419829" y="231947"/>
                    <a:pt x="538801" y="432067"/>
                  </a:cubicBezTo>
                  <a:cubicBezTo>
                    <a:pt x="657773" y="632187"/>
                    <a:pt x="660248" y="853929"/>
                    <a:pt x="553173" y="955370"/>
                  </a:cubicBezTo>
                  <a:cubicBezTo>
                    <a:pt x="539087" y="959809"/>
                    <a:pt x="524572" y="962714"/>
                    <a:pt x="509867" y="964038"/>
                  </a:cubicBezTo>
                  <a:lnTo>
                    <a:pt x="563833" y="1053764"/>
                  </a:lnTo>
                  <a:lnTo>
                    <a:pt x="702507" y="974230"/>
                  </a:lnTo>
                  <a:cubicBezTo>
                    <a:pt x="868496" y="875646"/>
                    <a:pt x="878109" y="584943"/>
                    <a:pt x="724017" y="325006"/>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70" name="Google Shape;1370;p86"/>
            <p:cNvSpPr/>
            <p:nvPr/>
          </p:nvSpPr>
          <p:spPr>
            <a:xfrm>
              <a:off x="4974070" y="2163744"/>
              <a:ext cx="820424" cy="1006964"/>
            </a:xfrm>
            <a:custGeom>
              <a:avLst/>
              <a:gdLst/>
              <a:ahLst/>
              <a:cxnLst/>
              <a:rect l="l" t="t" r="r" b="b"/>
              <a:pathLst>
                <a:path w="820424" h="1006964" extrusionOk="0">
                  <a:moveTo>
                    <a:pt x="710783" y="325006"/>
                  </a:moveTo>
                  <a:cubicBezTo>
                    <a:pt x="556595" y="64973"/>
                    <a:pt x="297046" y="-65519"/>
                    <a:pt x="131056" y="32684"/>
                  </a:cubicBezTo>
                  <a:cubicBezTo>
                    <a:pt x="-34934" y="130886"/>
                    <a:pt x="-44547" y="421970"/>
                    <a:pt x="109641" y="682003"/>
                  </a:cubicBezTo>
                  <a:cubicBezTo>
                    <a:pt x="263829" y="942035"/>
                    <a:pt x="523378" y="1072528"/>
                    <a:pt x="689368" y="974230"/>
                  </a:cubicBezTo>
                  <a:cubicBezTo>
                    <a:pt x="855358" y="875932"/>
                    <a:pt x="864971" y="584848"/>
                    <a:pt x="710783" y="325006"/>
                  </a:cubicBezTo>
                  <a:close/>
                  <a:moveTo>
                    <a:pt x="678708" y="875836"/>
                  </a:moveTo>
                  <a:cubicBezTo>
                    <a:pt x="538321" y="921366"/>
                    <a:pt x="345586" y="812686"/>
                    <a:pt x="226614" y="612470"/>
                  </a:cubicBezTo>
                  <a:cubicBezTo>
                    <a:pt x="107642" y="412255"/>
                    <a:pt x="105168" y="190703"/>
                    <a:pt x="212242" y="89262"/>
                  </a:cubicBezTo>
                  <a:cubicBezTo>
                    <a:pt x="352534" y="43733"/>
                    <a:pt x="545364" y="152413"/>
                    <a:pt x="664336" y="352533"/>
                  </a:cubicBezTo>
                  <a:cubicBezTo>
                    <a:pt x="783309" y="552653"/>
                    <a:pt x="785783" y="774300"/>
                    <a:pt x="678708" y="875741"/>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71" name="Google Shape;1371;p86"/>
            <p:cNvSpPr/>
            <p:nvPr/>
          </p:nvSpPr>
          <p:spPr>
            <a:xfrm>
              <a:off x="5034477" y="2242227"/>
              <a:ext cx="618491" cy="852150"/>
            </a:xfrm>
            <a:custGeom>
              <a:avLst/>
              <a:gdLst/>
              <a:ahLst/>
              <a:cxnLst/>
              <a:rect l="l" t="t" r="r" b="b"/>
              <a:pathLst>
                <a:path w="618491" h="852150" extrusionOk="0">
                  <a:moveTo>
                    <a:pt x="166398" y="533892"/>
                  </a:moveTo>
                  <a:cubicBezTo>
                    <a:pt x="47711" y="333866"/>
                    <a:pt x="44951" y="112124"/>
                    <a:pt x="152026" y="10683"/>
                  </a:cubicBezTo>
                  <a:cubicBezTo>
                    <a:pt x="213225" y="-9224"/>
                    <a:pt x="284513" y="301"/>
                    <a:pt x="355230" y="33924"/>
                  </a:cubicBezTo>
                  <a:cubicBezTo>
                    <a:pt x="268428" y="-7414"/>
                    <a:pt x="180960" y="-12844"/>
                    <a:pt x="112146" y="28019"/>
                  </a:cubicBezTo>
                  <a:cubicBezTo>
                    <a:pt x="-29192" y="111934"/>
                    <a:pt x="-38139" y="358250"/>
                    <a:pt x="92159" y="577992"/>
                  </a:cubicBezTo>
                  <a:cubicBezTo>
                    <a:pt x="222457" y="797734"/>
                    <a:pt x="442794" y="907938"/>
                    <a:pt x="584133" y="824023"/>
                  </a:cubicBezTo>
                  <a:cubicBezTo>
                    <a:pt x="596563" y="816432"/>
                    <a:pt x="608089" y="807450"/>
                    <a:pt x="618492" y="797258"/>
                  </a:cubicBezTo>
                  <a:cubicBezTo>
                    <a:pt x="477914" y="842787"/>
                    <a:pt x="284894" y="734107"/>
                    <a:pt x="166398" y="533892"/>
                  </a:cubicBezTo>
                  <a:close/>
                </a:path>
              </a:pathLst>
            </a:custGeom>
            <a:solidFill>
              <a:srgbClr val="A1A5B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72" name="Google Shape;1372;p86"/>
            <p:cNvSpPr/>
            <p:nvPr/>
          </p:nvSpPr>
          <p:spPr>
            <a:xfrm>
              <a:off x="5108865" y="2242623"/>
              <a:ext cx="621582" cy="807149"/>
            </a:xfrm>
            <a:custGeom>
              <a:avLst/>
              <a:gdLst/>
              <a:ahLst/>
              <a:cxnLst/>
              <a:rect l="l" t="t" r="r" b="b"/>
              <a:pathLst>
                <a:path w="621582" h="807149" extrusionOk="0">
                  <a:moveTo>
                    <a:pt x="529828" y="273559"/>
                  </a:moveTo>
                  <a:cubicBezTo>
                    <a:pt x="411141" y="73534"/>
                    <a:pt x="218026" y="-35242"/>
                    <a:pt x="77734" y="10288"/>
                  </a:cubicBezTo>
                  <a:cubicBezTo>
                    <a:pt x="-29341" y="111729"/>
                    <a:pt x="-26962" y="333376"/>
                    <a:pt x="92106" y="533496"/>
                  </a:cubicBezTo>
                  <a:cubicBezTo>
                    <a:pt x="211173" y="733616"/>
                    <a:pt x="403813" y="842392"/>
                    <a:pt x="544200" y="796862"/>
                  </a:cubicBezTo>
                  <a:cubicBezTo>
                    <a:pt x="650989" y="695421"/>
                    <a:pt x="648229" y="473774"/>
                    <a:pt x="529828" y="273559"/>
                  </a:cubicBezTo>
                  <a:close/>
                </a:path>
              </a:pathLst>
            </a:custGeom>
            <a:solidFill>
              <a:srgbClr val="3E7EFF">
                <a:alpha val="86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73" name="Google Shape;1373;p86"/>
            <p:cNvSpPr/>
            <p:nvPr/>
          </p:nvSpPr>
          <p:spPr>
            <a:xfrm>
              <a:off x="5831808" y="2838412"/>
              <a:ext cx="311135" cy="259746"/>
            </a:xfrm>
            <a:custGeom>
              <a:avLst/>
              <a:gdLst/>
              <a:ahLst/>
              <a:cxnLst/>
              <a:rect l="l" t="t" r="r" b="b"/>
              <a:pathLst>
                <a:path w="311135" h="259746" extrusionOk="0">
                  <a:moveTo>
                    <a:pt x="0" y="0"/>
                  </a:moveTo>
                  <a:lnTo>
                    <a:pt x="311136" y="179546"/>
                  </a:lnTo>
                  <a:lnTo>
                    <a:pt x="311136" y="259747"/>
                  </a:lnTo>
                  <a:lnTo>
                    <a:pt x="0" y="80201"/>
                  </a:lnTo>
                  <a:lnTo>
                    <a:pt x="0" y="0"/>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74" name="Google Shape;1374;p86"/>
            <p:cNvSpPr/>
            <p:nvPr/>
          </p:nvSpPr>
          <p:spPr>
            <a:xfrm>
              <a:off x="5831808" y="2798312"/>
              <a:ext cx="380520" cy="219646"/>
            </a:xfrm>
            <a:custGeom>
              <a:avLst/>
              <a:gdLst/>
              <a:ahLst/>
              <a:cxnLst/>
              <a:rect l="l" t="t" r="r" b="b"/>
              <a:pathLst>
                <a:path w="380520" h="219646" extrusionOk="0">
                  <a:moveTo>
                    <a:pt x="69384" y="0"/>
                  </a:moveTo>
                  <a:lnTo>
                    <a:pt x="380520" y="179546"/>
                  </a:lnTo>
                  <a:lnTo>
                    <a:pt x="311136" y="219646"/>
                  </a:lnTo>
                  <a:lnTo>
                    <a:pt x="0" y="40100"/>
                  </a:lnTo>
                  <a:lnTo>
                    <a:pt x="69384" y="0"/>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75" name="Google Shape;1375;p86"/>
            <p:cNvSpPr/>
            <p:nvPr/>
          </p:nvSpPr>
          <p:spPr>
            <a:xfrm>
              <a:off x="6056214" y="2910510"/>
              <a:ext cx="696628" cy="514166"/>
            </a:xfrm>
            <a:custGeom>
              <a:avLst/>
              <a:gdLst/>
              <a:ahLst/>
              <a:cxnLst/>
              <a:rect l="l" t="t" r="r" b="b"/>
              <a:pathLst>
                <a:path w="696628" h="514166" extrusionOk="0">
                  <a:moveTo>
                    <a:pt x="20772" y="62109"/>
                  </a:moveTo>
                  <a:cubicBezTo>
                    <a:pt x="50182" y="12389"/>
                    <a:pt x="99770" y="-12567"/>
                    <a:pt x="131464" y="6293"/>
                  </a:cubicBezTo>
                  <a:lnTo>
                    <a:pt x="696629" y="335096"/>
                  </a:lnTo>
                  <a:lnTo>
                    <a:pt x="588983" y="514166"/>
                  </a:lnTo>
                  <a:lnTo>
                    <a:pt x="24865" y="186030"/>
                  </a:lnTo>
                  <a:cubicBezTo>
                    <a:pt x="-6830" y="167170"/>
                    <a:pt x="-8257" y="111640"/>
                    <a:pt x="20772" y="6210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76" name="Google Shape;1376;p86"/>
            <p:cNvSpPr/>
            <p:nvPr/>
          </p:nvSpPr>
          <p:spPr>
            <a:xfrm>
              <a:off x="6620145" y="3238764"/>
              <a:ext cx="156663" cy="192193"/>
            </a:xfrm>
            <a:custGeom>
              <a:avLst/>
              <a:gdLst/>
              <a:ahLst/>
              <a:cxnLst/>
              <a:rect l="l" t="t" r="r" b="b"/>
              <a:pathLst>
                <a:path w="156663" h="192193" extrusionOk="0">
                  <a:moveTo>
                    <a:pt x="135743" y="130095"/>
                  </a:moveTo>
                  <a:cubicBezTo>
                    <a:pt x="106238" y="179720"/>
                    <a:pt x="56745" y="204771"/>
                    <a:pt x="25051" y="185912"/>
                  </a:cubicBezTo>
                  <a:cubicBezTo>
                    <a:pt x="-6643" y="167052"/>
                    <a:pt x="-8547" y="111617"/>
                    <a:pt x="20958" y="62087"/>
                  </a:cubicBezTo>
                  <a:cubicBezTo>
                    <a:pt x="50464" y="12557"/>
                    <a:pt x="99956" y="-12589"/>
                    <a:pt x="131650" y="6270"/>
                  </a:cubicBezTo>
                  <a:cubicBezTo>
                    <a:pt x="163344" y="25130"/>
                    <a:pt x="165153" y="80470"/>
                    <a:pt x="135743" y="130095"/>
                  </a:cubicBezTo>
                  <a:close/>
                </a:path>
              </a:pathLst>
            </a:custGeom>
            <a:solidFill>
              <a:srgbClr val="8C50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77" name="Google Shape;1377;p86"/>
            <p:cNvSpPr/>
            <p:nvPr/>
          </p:nvSpPr>
          <p:spPr>
            <a:xfrm>
              <a:off x="6620145" y="3238764"/>
              <a:ext cx="156663" cy="192193"/>
            </a:xfrm>
            <a:custGeom>
              <a:avLst/>
              <a:gdLst/>
              <a:ahLst/>
              <a:cxnLst/>
              <a:rect l="l" t="t" r="r" b="b"/>
              <a:pathLst>
                <a:path w="156663" h="192193" extrusionOk="0">
                  <a:moveTo>
                    <a:pt x="135743" y="130095"/>
                  </a:moveTo>
                  <a:cubicBezTo>
                    <a:pt x="106238" y="179720"/>
                    <a:pt x="56745" y="204771"/>
                    <a:pt x="25051" y="185912"/>
                  </a:cubicBezTo>
                  <a:cubicBezTo>
                    <a:pt x="-6643" y="167052"/>
                    <a:pt x="-8547" y="111617"/>
                    <a:pt x="20958" y="62087"/>
                  </a:cubicBezTo>
                  <a:cubicBezTo>
                    <a:pt x="50464" y="12557"/>
                    <a:pt x="99956" y="-12589"/>
                    <a:pt x="131650" y="6270"/>
                  </a:cubicBezTo>
                  <a:cubicBezTo>
                    <a:pt x="163344" y="25130"/>
                    <a:pt x="165153" y="80470"/>
                    <a:pt x="135743" y="130095"/>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78" name="Google Shape;1378;p86"/>
            <p:cNvSpPr/>
            <p:nvPr/>
          </p:nvSpPr>
          <p:spPr>
            <a:xfrm>
              <a:off x="3797207" y="2991392"/>
              <a:ext cx="2353338" cy="1403876"/>
            </a:xfrm>
            <a:custGeom>
              <a:avLst/>
              <a:gdLst/>
              <a:ahLst/>
              <a:cxnLst/>
              <a:rect l="l" t="t" r="r" b="b"/>
              <a:pathLst>
                <a:path w="2353338" h="1403876" extrusionOk="0">
                  <a:moveTo>
                    <a:pt x="2300432" y="1399691"/>
                  </a:moveTo>
                  <a:lnTo>
                    <a:pt x="7411" y="30758"/>
                  </a:lnTo>
                  <a:cubicBezTo>
                    <a:pt x="-3629" y="24471"/>
                    <a:pt x="-2106" y="13327"/>
                    <a:pt x="10457" y="5992"/>
                  </a:cubicBezTo>
                  <a:lnTo>
                    <a:pt x="10457" y="5992"/>
                  </a:lnTo>
                  <a:cubicBezTo>
                    <a:pt x="23658" y="-1342"/>
                    <a:pt x="39543" y="-1980"/>
                    <a:pt x="53287" y="4278"/>
                  </a:cubicBezTo>
                  <a:lnTo>
                    <a:pt x="2345927" y="1373211"/>
                  </a:lnTo>
                  <a:cubicBezTo>
                    <a:pt x="2356968" y="1379593"/>
                    <a:pt x="2355445" y="1390642"/>
                    <a:pt x="2342881" y="1397976"/>
                  </a:cubicBezTo>
                  <a:lnTo>
                    <a:pt x="2342881" y="1397976"/>
                  </a:lnTo>
                  <a:cubicBezTo>
                    <a:pt x="2329785" y="1405186"/>
                    <a:pt x="2314062" y="1405825"/>
                    <a:pt x="2300432" y="1399691"/>
                  </a:cubicBezTo>
                  <a:close/>
                </a:path>
              </a:pathLst>
            </a:custGeom>
            <a:solidFill>
              <a:srgbClr val="D6D8E5">
                <a:alpha val="286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79" name="Google Shape;1379;p86"/>
            <p:cNvSpPr/>
            <p:nvPr/>
          </p:nvSpPr>
          <p:spPr>
            <a:xfrm>
              <a:off x="2602525" y="4569200"/>
              <a:ext cx="891148" cy="510349"/>
            </a:xfrm>
            <a:custGeom>
              <a:avLst/>
              <a:gdLst/>
              <a:ahLst/>
              <a:cxnLst/>
              <a:rect l="l" t="t" r="r" b="b"/>
              <a:pathLst>
                <a:path w="891148" h="510349" extrusionOk="0">
                  <a:moveTo>
                    <a:pt x="356916" y="510349"/>
                  </a:moveTo>
                  <a:lnTo>
                    <a:pt x="0" y="306038"/>
                  </a:lnTo>
                  <a:lnTo>
                    <a:pt x="534232" y="0"/>
                  </a:lnTo>
                  <a:lnTo>
                    <a:pt x="891149" y="204311"/>
                  </a:lnTo>
                  <a:lnTo>
                    <a:pt x="356916" y="510349"/>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80" name="Google Shape;1380;p86"/>
            <p:cNvSpPr/>
            <p:nvPr/>
          </p:nvSpPr>
          <p:spPr>
            <a:xfrm>
              <a:off x="2671243" y="4325932"/>
              <a:ext cx="591243" cy="341661"/>
            </a:xfrm>
            <a:custGeom>
              <a:avLst/>
              <a:gdLst/>
              <a:ahLst/>
              <a:cxnLst/>
              <a:rect l="l" t="t" r="r" b="b"/>
              <a:pathLst>
                <a:path w="591243" h="341661" extrusionOk="0">
                  <a:moveTo>
                    <a:pt x="295622" y="341662"/>
                  </a:moveTo>
                  <a:lnTo>
                    <a:pt x="0" y="170783"/>
                  </a:lnTo>
                  <a:lnTo>
                    <a:pt x="295622" y="0"/>
                  </a:lnTo>
                  <a:lnTo>
                    <a:pt x="591244" y="170783"/>
                  </a:lnTo>
                  <a:lnTo>
                    <a:pt x="295622" y="341662"/>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81" name="Google Shape;1381;p86"/>
            <p:cNvSpPr/>
            <p:nvPr/>
          </p:nvSpPr>
          <p:spPr>
            <a:xfrm>
              <a:off x="2671243" y="4496715"/>
              <a:ext cx="295621" cy="512444"/>
            </a:xfrm>
            <a:custGeom>
              <a:avLst/>
              <a:gdLst/>
              <a:ahLst/>
              <a:cxnLst/>
              <a:rect l="l" t="t" r="r" b="b"/>
              <a:pathLst>
                <a:path w="295621" h="512444" extrusionOk="0">
                  <a:moveTo>
                    <a:pt x="295622" y="512445"/>
                  </a:moveTo>
                  <a:lnTo>
                    <a:pt x="0" y="341662"/>
                  </a:lnTo>
                  <a:lnTo>
                    <a:pt x="0" y="0"/>
                  </a:lnTo>
                  <a:lnTo>
                    <a:pt x="295622" y="170879"/>
                  </a:lnTo>
                  <a:lnTo>
                    <a:pt x="295622" y="512445"/>
                  </a:lnTo>
                  <a:close/>
                </a:path>
              </a:pathLst>
            </a:custGeom>
            <a:solidFill>
              <a:srgbClr val="B1B6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82" name="Google Shape;1382;p86"/>
            <p:cNvSpPr/>
            <p:nvPr/>
          </p:nvSpPr>
          <p:spPr>
            <a:xfrm>
              <a:off x="2966865" y="4496715"/>
              <a:ext cx="295621" cy="512444"/>
            </a:xfrm>
            <a:custGeom>
              <a:avLst/>
              <a:gdLst/>
              <a:ahLst/>
              <a:cxnLst/>
              <a:rect l="l" t="t" r="r" b="b"/>
              <a:pathLst>
                <a:path w="295621" h="512444" extrusionOk="0">
                  <a:moveTo>
                    <a:pt x="295622" y="341662"/>
                  </a:moveTo>
                  <a:lnTo>
                    <a:pt x="0" y="512445"/>
                  </a:lnTo>
                  <a:lnTo>
                    <a:pt x="0" y="170879"/>
                  </a:lnTo>
                  <a:lnTo>
                    <a:pt x="295622" y="0"/>
                  </a:lnTo>
                  <a:lnTo>
                    <a:pt x="295622" y="341662"/>
                  </a:lnTo>
                  <a:close/>
                </a:path>
              </a:pathLst>
            </a:custGeom>
            <a:solidFill>
              <a:srgbClr val="C4C7D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83" name="Google Shape;1383;p86"/>
            <p:cNvSpPr/>
            <p:nvPr/>
          </p:nvSpPr>
          <p:spPr>
            <a:xfrm>
              <a:off x="3352925" y="4700698"/>
              <a:ext cx="220640" cy="124389"/>
            </a:xfrm>
            <a:custGeom>
              <a:avLst/>
              <a:gdLst/>
              <a:ahLst/>
              <a:cxnLst/>
              <a:rect l="l" t="t" r="r" b="b"/>
              <a:pathLst>
                <a:path w="220640" h="124389" extrusionOk="0">
                  <a:moveTo>
                    <a:pt x="11021" y="30141"/>
                  </a:moveTo>
                  <a:cubicBezTo>
                    <a:pt x="36663" y="37161"/>
                    <a:pt x="64037" y="33732"/>
                    <a:pt x="87163" y="20616"/>
                  </a:cubicBezTo>
                  <a:cubicBezTo>
                    <a:pt x="105532" y="21188"/>
                    <a:pt x="205088" y="-21484"/>
                    <a:pt x="218603" y="14330"/>
                  </a:cubicBezTo>
                  <a:cubicBezTo>
                    <a:pt x="230501" y="45762"/>
                    <a:pt x="187385" y="74813"/>
                    <a:pt x="164352" y="80338"/>
                  </a:cubicBezTo>
                  <a:cubicBezTo>
                    <a:pt x="114003" y="92530"/>
                    <a:pt x="76789" y="117676"/>
                    <a:pt x="56611" y="121867"/>
                  </a:cubicBezTo>
                  <a:cubicBezTo>
                    <a:pt x="41573" y="125105"/>
                    <a:pt x="22062" y="127201"/>
                    <a:pt x="10069" y="115295"/>
                  </a:cubicBezTo>
                  <a:cubicBezTo>
                    <a:pt x="-4112" y="101388"/>
                    <a:pt x="-2875" y="48905"/>
                    <a:pt x="11021" y="30141"/>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84" name="Google Shape;1384;p86"/>
            <p:cNvSpPr/>
            <p:nvPr/>
          </p:nvSpPr>
          <p:spPr>
            <a:xfrm>
              <a:off x="3356617" y="4721600"/>
              <a:ext cx="217074" cy="103773"/>
            </a:xfrm>
            <a:custGeom>
              <a:avLst/>
              <a:gdLst/>
              <a:ahLst/>
              <a:cxnLst/>
              <a:rect l="l" t="t" r="r" b="b"/>
              <a:pathLst>
                <a:path w="217074" h="103773" extrusionOk="0">
                  <a:moveTo>
                    <a:pt x="53109" y="92583"/>
                  </a:moveTo>
                  <a:cubicBezTo>
                    <a:pt x="73287" y="88297"/>
                    <a:pt x="110216" y="63246"/>
                    <a:pt x="160850" y="51054"/>
                  </a:cubicBezTo>
                  <a:cubicBezTo>
                    <a:pt x="179886" y="46387"/>
                    <a:pt x="213388" y="25241"/>
                    <a:pt x="216720" y="0"/>
                  </a:cubicBezTo>
                  <a:cubicBezTo>
                    <a:pt x="221193" y="28575"/>
                    <a:pt x="182265" y="54578"/>
                    <a:pt x="160850" y="59722"/>
                  </a:cubicBezTo>
                  <a:cubicBezTo>
                    <a:pt x="110501" y="71914"/>
                    <a:pt x="73287" y="97059"/>
                    <a:pt x="53109" y="101251"/>
                  </a:cubicBezTo>
                  <a:cubicBezTo>
                    <a:pt x="38071" y="104489"/>
                    <a:pt x="18560" y="106584"/>
                    <a:pt x="6567" y="94678"/>
                  </a:cubicBezTo>
                  <a:cubicBezTo>
                    <a:pt x="3439" y="91269"/>
                    <a:pt x="1186" y="87154"/>
                    <a:pt x="0" y="82677"/>
                  </a:cubicBezTo>
                  <a:cubicBezTo>
                    <a:pt x="15148" y="94183"/>
                    <a:pt x="34836" y="97850"/>
                    <a:pt x="53109" y="9258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85" name="Google Shape;1385;p86"/>
            <p:cNvSpPr/>
            <p:nvPr/>
          </p:nvSpPr>
          <p:spPr>
            <a:xfrm>
              <a:off x="3173533" y="4605067"/>
              <a:ext cx="220687" cy="124551"/>
            </a:xfrm>
            <a:custGeom>
              <a:avLst/>
              <a:gdLst/>
              <a:ahLst/>
              <a:cxnLst/>
              <a:rect l="l" t="t" r="r" b="b"/>
              <a:pathLst>
                <a:path w="220687" h="124551" extrusionOk="0">
                  <a:moveTo>
                    <a:pt x="11098" y="30141"/>
                  </a:moveTo>
                  <a:cubicBezTo>
                    <a:pt x="36743" y="37095"/>
                    <a:pt x="64094" y="33675"/>
                    <a:pt x="87240" y="20616"/>
                  </a:cubicBezTo>
                  <a:cubicBezTo>
                    <a:pt x="105609" y="21188"/>
                    <a:pt x="205070" y="-21484"/>
                    <a:pt x="218680" y="14330"/>
                  </a:cubicBezTo>
                  <a:cubicBezTo>
                    <a:pt x="230482" y="45762"/>
                    <a:pt x="187367" y="74718"/>
                    <a:pt x="164334" y="80338"/>
                  </a:cubicBezTo>
                  <a:cubicBezTo>
                    <a:pt x="114270" y="92816"/>
                    <a:pt x="76865" y="117962"/>
                    <a:pt x="57164" y="122058"/>
                  </a:cubicBezTo>
                  <a:cubicBezTo>
                    <a:pt x="42126" y="125296"/>
                    <a:pt x="22614" y="127296"/>
                    <a:pt x="10622" y="115485"/>
                  </a:cubicBezTo>
                  <a:cubicBezTo>
                    <a:pt x="-4226" y="101388"/>
                    <a:pt x="-2989" y="48810"/>
                    <a:pt x="11098" y="30141"/>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86" name="Google Shape;1386;p86"/>
            <p:cNvSpPr/>
            <p:nvPr/>
          </p:nvSpPr>
          <p:spPr>
            <a:xfrm>
              <a:off x="3177588" y="4625969"/>
              <a:ext cx="217074" cy="103649"/>
            </a:xfrm>
            <a:custGeom>
              <a:avLst/>
              <a:gdLst/>
              <a:ahLst/>
              <a:cxnLst/>
              <a:rect l="l" t="t" r="r" b="b"/>
              <a:pathLst>
                <a:path w="217074" h="103649" extrusionOk="0">
                  <a:moveTo>
                    <a:pt x="53109" y="92583"/>
                  </a:moveTo>
                  <a:cubicBezTo>
                    <a:pt x="73287" y="88297"/>
                    <a:pt x="110216" y="63246"/>
                    <a:pt x="160755" y="51054"/>
                  </a:cubicBezTo>
                  <a:cubicBezTo>
                    <a:pt x="179791" y="46387"/>
                    <a:pt x="213388" y="25241"/>
                    <a:pt x="216720" y="0"/>
                  </a:cubicBezTo>
                  <a:cubicBezTo>
                    <a:pt x="221193" y="28575"/>
                    <a:pt x="182265" y="54483"/>
                    <a:pt x="160755" y="59722"/>
                  </a:cubicBezTo>
                  <a:cubicBezTo>
                    <a:pt x="110216" y="71914"/>
                    <a:pt x="72811" y="97060"/>
                    <a:pt x="53109" y="101155"/>
                  </a:cubicBezTo>
                  <a:cubicBezTo>
                    <a:pt x="38071" y="104394"/>
                    <a:pt x="18560" y="106394"/>
                    <a:pt x="6567" y="94583"/>
                  </a:cubicBezTo>
                  <a:cubicBezTo>
                    <a:pt x="3481" y="91145"/>
                    <a:pt x="1233" y="87039"/>
                    <a:pt x="0" y="82582"/>
                  </a:cubicBezTo>
                  <a:cubicBezTo>
                    <a:pt x="15132" y="94116"/>
                    <a:pt x="34821" y="97831"/>
                    <a:pt x="53109" y="9258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87" name="Google Shape;1387;p86"/>
            <p:cNvSpPr/>
            <p:nvPr/>
          </p:nvSpPr>
          <p:spPr>
            <a:xfrm>
              <a:off x="2766014" y="4132721"/>
              <a:ext cx="711887" cy="612953"/>
            </a:xfrm>
            <a:custGeom>
              <a:avLst/>
              <a:gdLst/>
              <a:ahLst/>
              <a:cxnLst/>
              <a:rect l="l" t="t" r="r" b="b"/>
              <a:pathLst>
                <a:path w="711887" h="612953" extrusionOk="0">
                  <a:moveTo>
                    <a:pt x="139081" y="378472"/>
                  </a:moveTo>
                  <a:cubicBezTo>
                    <a:pt x="216746" y="412572"/>
                    <a:pt x="289937" y="418001"/>
                    <a:pt x="349804" y="385806"/>
                  </a:cubicBezTo>
                  <a:lnTo>
                    <a:pt x="411670" y="350088"/>
                  </a:lnTo>
                  <a:cubicBezTo>
                    <a:pt x="415381" y="430002"/>
                    <a:pt x="418903" y="506774"/>
                    <a:pt x="418903" y="506774"/>
                  </a:cubicBezTo>
                  <a:cubicBezTo>
                    <a:pt x="418903" y="506774"/>
                    <a:pt x="466492" y="542683"/>
                    <a:pt x="503231" y="510679"/>
                  </a:cubicBezTo>
                  <a:cubicBezTo>
                    <a:pt x="503231" y="510679"/>
                    <a:pt x="510940" y="398475"/>
                    <a:pt x="518744" y="288175"/>
                  </a:cubicBezTo>
                  <a:lnTo>
                    <a:pt x="583656" y="250742"/>
                  </a:lnTo>
                  <a:cubicBezTo>
                    <a:pt x="582151" y="256628"/>
                    <a:pt x="581321" y="262667"/>
                    <a:pt x="581181" y="268744"/>
                  </a:cubicBezTo>
                  <a:cubicBezTo>
                    <a:pt x="581657" y="289699"/>
                    <a:pt x="596219" y="601262"/>
                    <a:pt x="596219" y="601262"/>
                  </a:cubicBezTo>
                  <a:cubicBezTo>
                    <a:pt x="596219" y="601262"/>
                    <a:pt x="643808" y="629837"/>
                    <a:pt x="680927" y="597642"/>
                  </a:cubicBezTo>
                  <a:cubicBezTo>
                    <a:pt x="680927" y="597642"/>
                    <a:pt x="705769" y="236645"/>
                    <a:pt x="711479" y="179019"/>
                  </a:cubicBezTo>
                  <a:cubicBezTo>
                    <a:pt x="717951" y="114153"/>
                    <a:pt x="645997" y="82149"/>
                    <a:pt x="600407" y="98818"/>
                  </a:cubicBezTo>
                  <a:cubicBezTo>
                    <a:pt x="589842" y="102628"/>
                    <a:pt x="563764" y="112344"/>
                    <a:pt x="530832" y="124631"/>
                  </a:cubicBezTo>
                  <a:cubicBezTo>
                    <a:pt x="532260" y="106629"/>
                    <a:pt x="533402" y="92532"/>
                    <a:pt x="534258" y="84531"/>
                  </a:cubicBezTo>
                  <a:cubicBezTo>
                    <a:pt x="540635" y="19665"/>
                    <a:pt x="468681" y="-12243"/>
                    <a:pt x="423186" y="4330"/>
                  </a:cubicBezTo>
                  <a:cubicBezTo>
                    <a:pt x="381689" y="19475"/>
                    <a:pt x="101581" y="124631"/>
                    <a:pt x="101581" y="124631"/>
                  </a:cubicBezTo>
                  <a:cubicBezTo>
                    <a:pt x="103236" y="151558"/>
                    <a:pt x="106414" y="178362"/>
                    <a:pt x="111098" y="204927"/>
                  </a:cubicBezTo>
                  <a:lnTo>
                    <a:pt x="407" y="195402"/>
                  </a:lnTo>
                  <a:cubicBezTo>
                    <a:pt x="-5875" y="299700"/>
                    <a:pt x="61511" y="344277"/>
                    <a:pt x="139081" y="378472"/>
                  </a:cubicBezTo>
                  <a:close/>
                  <a:moveTo>
                    <a:pt x="332291" y="199021"/>
                  </a:moveTo>
                  <a:lnTo>
                    <a:pt x="406340" y="156254"/>
                  </a:lnTo>
                  <a:cubicBezTo>
                    <a:pt x="405118" y="161483"/>
                    <a:pt x="404323" y="166798"/>
                    <a:pt x="403960" y="17216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88" name="Google Shape;1388;p86"/>
            <p:cNvSpPr/>
            <p:nvPr/>
          </p:nvSpPr>
          <p:spPr>
            <a:xfrm>
              <a:off x="2706078" y="4012750"/>
              <a:ext cx="153426" cy="268033"/>
            </a:xfrm>
            <a:custGeom>
              <a:avLst/>
              <a:gdLst/>
              <a:ahLst/>
              <a:cxnLst/>
              <a:rect l="l" t="t" r="r" b="b"/>
              <a:pathLst>
                <a:path w="153426" h="268033" extrusionOk="0">
                  <a:moveTo>
                    <a:pt x="0" y="0"/>
                  </a:moveTo>
                  <a:cubicBezTo>
                    <a:pt x="0" y="0"/>
                    <a:pt x="9518" y="137731"/>
                    <a:pt x="27221" y="157544"/>
                  </a:cubicBezTo>
                  <a:cubicBezTo>
                    <a:pt x="44924" y="177355"/>
                    <a:pt x="106313" y="190500"/>
                    <a:pt x="106313" y="190500"/>
                  </a:cubicBezTo>
                  <a:lnTo>
                    <a:pt x="153426" y="268034"/>
                  </a:lnTo>
                  <a:cubicBezTo>
                    <a:pt x="153426" y="268034"/>
                    <a:pt x="110501" y="21717"/>
                    <a:pt x="101174" y="15812"/>
                  </a:cubicBezTo>
                  <a:cubicBezTo>
                    <a:pt x="91846" y="9906"/>
                    <a:pt x="0" y="0"/>
                    <a:pt x="0" y="0"/>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89" name="Google Shape;1389;p86"/>
            <p:cNvSpPr/>
            <p:nvPr/>
          </p:nvSpPr>
          <p:spPr>
            <a:xfrm>
              <a:off x="2694181" y="3854621"/>
              <a:ext cx="102411" cy="197244"/>
            </a:xfrm>
            <a:custGeom>
              <a:avLst/>
              <a:gdLst/>
              <a:ahLst/>
              <a:cxnLst/>
              <a:rect l="l" t="t" r="r" b="b"/>
              <a:pathLst>
                <a:path w="102411" h="197244" extrusionOk="0">
                  <a:moveTo>
                    <a:pt x="102411" y="4776"/>
                  </a:moveTo>
                  <a:cubicBezTo>
                    <a:pt x="78681" y="-6244"/>
                    <a:pt x="50468" y="2376"/>
                    <a:pt x="36929" y="24778"/>
                  </a:cubicBezTo>
                  <a:cubicBezTo>
                    <a:pt x="19607" y="53353"/>
                    <a:pt x="1618" y="151842"/>
                    <a:pt x="0" y="168701"/>
                  </a:cubicBezTo>
                  <a:cubicBezTo>
                    <a:pt x="0" y="168701"/>
                    <a:pt x="24270" y="202229"/>
                    <a:pt x="60723" y="196609"/>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90" name="Google Shape;1390;p86"/>
            <p:cNvSpPr/>
            <p:nvPr/>
          </p:nvSpPr>
          <p:spPr>
            <a:xfrm>
              <a:off x="2799755" y="3593223"/>
              <a:ext cx="234442" cy="375527"/>
            </a:xfrm>
            <a:custGeom>
              <a:avLst/>
              <a:gdLst/>
              <a:ahLst/>
              <a:cxnLst/>
              <a:rect l="l" t="t" r="r" b="b"/>
              <a:pathLst>
                <a:path w="234442" h="375527" extrusionOk="0">
                  <a:moveTo>
                    <a:pt x="13397" y="267888"/>
                  </a:moveTo>
                  <a:cubicBezTo>
                    <a:pt x="37192" y="269032"/>
                    <a:pt x="54895" y="275127"/>
                    <a:pt x="57845" y="267888"/>
                  </a:cubicBezTo>
                  <a:cubicBezTo>
                    <a:pt x="60387" y="255592"/>
                    <a:pt x="62198" y="243152"/>
                    <a:pt x="63271" y="230646"/>
                  </a:cubicBezTo>
                  <a:cubicBezTo>
                    <a:pt x="60510" y="223693"/>
                    <a:pt x="58131" y="216263"/>
                    <a:pt x="58131" y="216263"/>
                  </a:cubicBezTo>
                  <a:cubicBezTo>
                    <a:pt x="28245" y="197880"/>
                    <a:pt x="18823" y="165590"/>
                    <a:pt x="14920" y="127966"/>
                  </a:cubicBezTo>
                  <a:cubicBezTo>
                    <a:pt x="8258" y="63673"/>
                    <a:pt x="42903" y="7380"/>
                    <a:pt x="107243" y="617"/>
                  </a:cubicBezTo>
                  <a:cubicBezTo>
                    <a:pt x="167585" y="-5670"/>
                    <a:pt x="211938" y="36812"/>
                    <a:pt x="223931" y="95200"/>
                  </a:cubicBezTo>
                  <a:cubicBezTo>
                    <a:pt x="230307" y="123775"/>
                    <a:pt x="242966" y="178449"/>
                    <a:pt x="225834" y="225788"/>
                  </a:cubicBezTo>
                  <a:cubicBezTo>
                    <a:pt x="216316" y="252268"/>
                    <a:pt x="203848" y="273413"/>
                    <a:pt x="191475" y="277413"/>
                  </a:cubicBezTo>
                  <a:cubicBezTo>
                    <a:pt x="179496" y="277042"/>
                    <a:pt x="167548" y="275994"/>
                    <a:pt x="155688" y="274270"/>
                  </a:cubicBezTo>
                  <a:lnTo>
                    <a:pt x="155688" y="274270"/>
                  </a:lnTo>
                  <a:cubicBezTo>
                    <a:pt x="155688" y="274270"/>
                    <a:pt x="152452" y="292177"/>
                    <a:pt x="150263" y="303607"/>
                  </a:cubicBezTo>
                  <a:cubicBezTo>
                    <a:pt x="148074" y="315037"/>
                    <a:pt x="148930" y="321133"/>
                    <a:pt x="171678" y="335230"/>
                  </a:cubicBezTo>
                  <a:cubicBezTo>
                    <a:pt x="194425" y="349327"/>
                    <a:pt x="137224" y="378188"/>
                    <a:pt x="99819" y="375330"/>
                  </a:cubicBezTo>
                  <a:cubicBezTo>
                    <a:pt x="62414" y="372473"/>
                    <a:pt x="20250" y="349899"/>
                    <a:pt x="8734" y="325705"/>
                  </a:cubicBezTo>
                  <a:cubicBezTo>
                    <a:pt x="-4115" y="298940"/>
                    <a:pt x="-2973" y="267126"/>
                    <a:pt x="13397" y="267888"/>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1391" name="Google Shape;1391;p86"/>
            <p:cNvGrpSpPr/>
            <p:nvPr/>
          </p:nvGrpSpPr>
          <p:grpSpPr>
            <a:xfrm>
              <a:off x="2941619" y="3895613"/>
              <a:ext cx="483621" cy="510995"/>
              <a:chOff x="4345944" y="4626313"/>
              <a:chExt cx="483621" cy="510995"/>
            </a:xfrm>
          </p:grpSpPr>
          <p:grpSp>
            <p:nvGrpSpPr>
              <p:cNvPr id="1392" name="Google Shape;1392;p86"/>
              <p:cNvGrpSpPr/>
              <p:nvPr/>
            </p:nvGrpSpPr>
            <p:grpSpPr>
              <a:xfrm>
                <a:off x="4345944" y="4852987"/>
                <a:ext cx="474200" cy="284321"/>
                <a:chOff x="4345944" y="4852987"/>
                <a:chExt cx="474200" cy="284321"/>
              </a:xfrm>
            </p:grpSpPr>
            <p:sp>
              <p:nvSpPr>
                <p:cNvPr id="1393" name="Google Shape;1393;p86"/>
                <p:cNvSpPr/>
                <p:nvPr/>
              </p:nvSpPr>
              <p:spPr>
                <a:xfrm>
                  <a:off x="4346061" y="4969668"/>
                  <a:ext cx="474083" cy="167618"/>
                </a:xfrm>
                <a:custGeom>
                  <a:avLst/>
                  <a:gdLst/>
                  <a:ahLst/>
                  <a:cxnLst/>
                  <a:rect l="l" t="t" r="r" b="b"/>
                  <a:pathLst>
                    <a:path w="474083" h="167618" extrusionOk="0">
                      <a:moveTo>
                        <a:pt x="474082" y="43529"/>
                      </a:moveTo>
                      <a:lnTo>
                        <a:pt x="474082" y="43529"/>
                      </a:lnTo>
                      <a:cubicBezTo>
                        <a:pt x="474178" y="50425"/>
                        <a:pt x="470537" y="56845"/>
                        <a:pt x="464564" y="60293"/>
                      </a:cubicBezTo>
                      <a:lnTo>
                        <a:pt x="283155" y="165068"/>
                      </a:lnTo>
                      <a:cubicBezTo>
                        <a:pt x="277266" y="168469"/>
                        <a:pt x="270009" y="168469"/>
                        <a:pt x="264120" y="165068"/>
                      </a:cubicBezTo>
                      <a:lnTo>
                        <a:pt x="9520" y="18193"/>
                      </a:lnTo>
                      <a:cubicBezTo>
                        <a:pt x="3547" y="14745"/>
                        <a:pt x="-94" y="8334"/>
                        <a:pt x="2" y="1429"/>
                      </a:cubicBezTo>
                      <a:lnTo>
                        <a:pt x="2" y="0"/>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94" name="Google Shape;1394;p86"/>
                <p:cNvSpPr/>
                <p:nvPr/>
              </p:nvSpPr>
              <p:spPr>
                <a:xfrm>
                  <a:off x="4619603" y="5013483"/>
                  <a:ext cx="200539" cy="123825"/>
                </a:xfrm>
                <a:custGeom>
                  <a:avLst/>
                  <a:gdLst/>
                  <a:ahLst/>
                  <a:cxnLst/>
                  <a:rect l="l" t="t" r="r" b="b"/>
                  <a:pathLst>
                    <a:path w="200539" h="123825" extrusionOk="0">
                      <a:moveTo>
                        <a:pt x="190926" y="16478"/>
                      </a:moveTo>
                      <a:lnTo>
                        <a:pt x="9518" y="121253"/>
                      </a:lnTo>
                      <a:cubicBezTo>
                        <a:pt x="6626" y="122930"/>
                        <a:pt x="3344" y="123815"/>
                        <a:pt x="0" y="123825"/>
                      </a:cubicBezTo>
                      <a:lnTo>
                        <a:pt x="0" y="0"/>
                      </a:lnTo>
                      <a:lnTo>
                        <a:pt x="200539" y="0"/>
                      </a:lnTo>
                      <a:cubicBezTo>
                        <a:pt x="200513" y="6820"/>
                        <a:pt x="196846" y="13106"/>
                        <a:pt x="190926" y="16478"/>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95" name="Google Shape;1395;p86"/>
                <p:cNvSpPr/>
                <p:nvPr/>
              </p:nvSpPr>
              <p:spPr>
                <a:xfrm>
                  <a:off x="4345944" y="4852987"/>
                  <a:ext cx="474198" cy="274003"/>
                </a:xfrm>
                <a:custGeom>
                  <a:avLst/>
                  <a:gdLst/>
                  <a:ahLst/>
                  <a:cxnLst/>
                  <a:rect l="l" t="t" r="r" b="b"/>
                  <a:pathLst>
                    <a:path w="474198" h="274003" extrusionOk="0">
                      <a:moveTo>
                        <a:pt x="280322" y="272224"/>
                      </a:moveTo>
                      <a:cubicBezTo>
                        <a:pt x="276096" y="274596"/>
                        <a:pt x="270938" y="274596"/>
                        <a:pt x="266712" y="272224"/>
                      </a:cubicBezTo>
                      <a:lnTo>
                        <a:pt x="2498" y="119824"/>
                      </a:lnTo>
                      <a:cubicBezTo>
                        <a:pt x="-833" y="117824"/>
                        <a:pt x="-833" y="114681"/>
                        <a:pt x="2498" y="112776"/>
                      </a:cubicBezTo>
                      <a:lnTo>
                        <a:pt x="197137" y="0"/>
                      </a:lnTo>
                      <a:lnTo>
                        <a:pt x="474199" y="16021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1396" name="Google Shape;1396;p86"/>
                <p:cNvGrpSpPr/>
                <p:nvPr/>
              </p:nvGrpSpPr>
              <p:grpSpPr>
                <a:xfrm>
                  <a:off x="4457040" y="4985575"/>
                  <a:ext cx="133724" cy="77247"/>
                  <a:chOff x="4457040" y="4985575"/>
                  <a:chExt cx="133724" cy="77247"/>
                </a:xfrm>
              </p:grpSpPr>
              <p:sp>
                <p:nvSpPr>
                  <p:cNvPr id="1397" name="Google Shape;1397;p86"/>
                  <p:cNvSpPr/>
                  <p:nvPr/>
                </p:nvSpPr>
                <p:spPr>
                  <a:xfrm>
                    <a:off x="4457040" y="4985575"/>
                    <a:ext cx="133724" cy="77247"/>
                  </a:xfrm>
                  <a:custGeom>
                    <a:avLst/>
                    <a:gdLst/>
                    <a:ahLst/>
                    <a:cxnLst/>
                    <a:rect l="l" t="t" r="r" b="b"/>
                    <a:pathLst>
                      <a:path w="133724" h="77247" extrusionOk="0">
                        <a:moveTo>
                          <a:pt x="0" y="27622"/>
                        </a:moveTo>
                        <a:lnTo>
                          <a:pt x="1332" y="28384"/>
                        </a:lnTo>
                        <a:lnTo>
                          <a:pt x="85945" y="77248"/>
                        </a:lnTo>
                        <a:lnTo>
                          <a:pt x="132487" y="50387"/>
                        </a:lnTo>
                        <a:lnTo>
                          <a:pt x="133725" y="49625"/>
                        </a:lnTo>
                        <a:lnTo>
                          <a:pt x="47779" y="0"/>
                        </a:lnTo>
                        <a:lnTo>
                          <a:pt x="0" y="27622"/>
                        </a:lnTo>
                        <a:close/>
                      </a:path>
                    </a:pathLst>
                  </a:custGeom>
                  <a:solidFill>
                    <a:srgbClr val="BFBFB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98" name="Google Shape;1398;p86"/>
                  <p:cNvSpPr/>
                  <p:nvPr/>
                </p:nvSpPr>
                <p:spPr>
                  <a:xfrm>
                    <a:off x="4458372" y="4987099"/>
                    <a:ext cx="131154" cy="75723"/>
                  </a:xfrm>
                  <a:custGeom>
                    <a:avLst/>
                    <a:gdLst/>
                    <a:ahLst/>
                    <a:cxnLst/>
                    <a:rect l="l" t="t" r="r" b="b"/>
                    <a:pathLst>
                      <a:path w="131154" h="75723" extrusionOk="0">
                        <a:moveTo>
                          <a:pt x="0" y="26861"/>
                        </a:moveTo>
                        <a:lnTo>
                          <a:pt x="84613" y="75724"/>
                        </a:lnTo>
                        <a:lnTo>
                          <a:pt x="131155" y="48863"/>
                        </a:lnTo>
                        <a:lnTo>
                          <a:pt x="46447" y="0"/>
                        </a:lnTo>
                        <a:lnTo>
                          <a:pt x="0" y="26861"/>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1399" name="Google Shape;1399;p86"/>
                <p:cNvSpPr/>
                <p:nvPr/>
              </p:nvSpPr>
              <p:spPr>
                <a:xfrm>
                  <a:off x="4747605" y="5011693"/>
                  <a:ext cx="29363" cy="16916"/>
                </a:xfrm>
                <a:custGeom>
                  <a:avLst/>
                  <a:gdLst/>
                  <a:ahLst/>
                  <a:cxnLst/>
                  <a:rect l="l" t="t" r="r" b="b"/>
                  <a:pathLst>
                    <a:path w="29363" h="16916" extrusionOk="0">
                      <a:moveTo>
                        <a:pt x="679" y="9411"/>
                      </a:moveTo>
                      <a:lnTo>
                        <a:pt x="12957" y="16459"/>
                      </a:lnTo>
                      <a:cubicBezTo>
                        <a:pt x="14185" y="17069"/>
                        <a:pt x="15630" y="17069"/>
                        <a:pt x="16859" y="16459"/>
                      </a:cubicBezTo>
                      <a:lnTo>
                        <a:pt x="28470" y="9696"/>
                      </a:lnTo>
                      <a:cubicBezTo>
                        <a:pt x="29613" y="9030"/>
                        <a:pt x="29708" y="8077"/>
                        <a:pt x="28470" y="7506"/>
                      </a:cubicBezTo>
                      <a:lnTo>
                        <a:pt x="16288" y="457"/>
                      </a:lnTo>
                      <a:cubicBezTo>
                        <a:pt x="15059" y="-152"/>
                        <a:pt x="13614" y="-152"/>
                        <a:pt x="12385" y="457"/>
                      </a:cubicBezTo>
                      <a:lnTo>
                        <a:pt x="679" y="7220"/>
                      </a:lnTo>
                      <a:cubicBezTo>
                        <a:pt x="-178" y="798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00" name="Google Shape;1400;p86"/>
                <p:cNvSpPr/>
                <p:nvPr/>
              </p:nvSpPr>
              <p:spPr>
                <a:xfrm>
                  <a:off x="4730414" y="5001691"/>
                  <a:ext cx="29303" cy="16916"/>
                </a:xfrm>
                <a:custGeom>
                  <a:avLst/>
                  <a:gdLst/>
                  <a:ahLst/>
                  <a:cxnLst/>
                  <a:rect l="l" t="t" r="r" b="b"/>
                  <a:pathLst>
                    <a:path w="29303" h="16916" extrusionOk="0">
                      <a:moveTo>
                        <a:pt x="642" y="9411"/>
                      </a:moveTo>
                      <a:lnTo>
                        <a:pt x="12825" y="16459"/>
                      </a:lnTo>
                      <a:cubicBezTo>
                        <a:pt x="14054" y="17069"/>
                        <a:pt x="15499" y="17069"/>
                        <a:pt x="16727" y="16459"/>
                      </a:cubicBezTo>
                      <a:lnTo>
                        <a:pt x="28339" y="9696"/>
                      </a:lnTo>
                      <a:cubicBezTo>
                        <a:pt x="29576" y="9030"/>
                        <a:pt x="29672" y="8077"/>
                        <a:pt x="28339" y="7506"/>
                      </a:cubicBezTo>
                      <a:lnTo>
                        <a:pt x="16156" y="457"/>
                      </a:lnTo>
                      <a:cubicBezTo>
                        <a:pt x="14928" y="-152"/>
                        <a:pt x="13483" y="-152"/>
                        <a:pt x="12254" y="457"/>
                      </a:cubicBezTo>
                      <a:lnTo>
                        <a:pt x="642" y="7124"/>
                      </a:lnTo>
                      <a:cubicBezTo>
                        <a:pt x="-214" y="7791"/>
                        <a:pt x="-214" y="8458"/>
                        <a:pt x="642"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01" name="Google Shape;1401;p86"/>
                <p:cNvSpPr/>
                <p:nvPr/>
              </p:nvSpPr>
              <p:spPr>
                <a:xfrm>
                  <a:off x="4713055" y="4991690"/>
                  <a:ext cx="29363" cy="16916"/>
                </a:xfrm>
                <a:custGeom>
                  <a:avLst/>
                  <a:gdLst/>
                  <a:ahLst/>
                  <a:cxnLst/>
                  <a:rect l="l" t="t" r="r" b="b"/>
                  <a:pathLst>
                    <a:path w="29363" h="16916" extrusionOk="0">
                      <a:moveTo>
                        <a:pt x="679" y="9411"/>
                      </a:moveTo>
                      <a:lnTo>
                        <a:pt x="12957" y="16459"/>
                      </a:lnTo>
                      <a:cubicBezTo>
                        <a:pt x="14152" y="17069"/>
                        <a:pt x="15568" y="17069"/>
                        <a:pt x="16764" y="16459"/>
                      </a:cubicBezTo>
                      <a:lnTo>
                        <a:pt x="28471" y="9792"/>
                      </a:lnTo>
                      <a:cubicBezTo>
                        <a:pt x="29613" y="9125"/>
                        <a:pt x="29708" y="8077"/>
                        <a:pt x="28471" y="7506"/>
                      </a:cubicBezTo>
                      <a:lnTo>
                        <a:pt x="16193" y="457"/>
                      </a:lnTo>
                      <a:cubicBezTo>
                        <a:pt x="14997" y="-152"/>
                        <a:pt x="13581" y="-152"/>
                        <a:pt x="12385" y="457"/>
                      </a:cubicBezTo>
                      <a:lnTo>
                        <a:pt x="679" y="7125"/>
                      </a:lnTo>
                      <a:cubicBezTo>
                        <a:pt x="-178" y="7792"/>
                        <a:pt x="-273" y="8935"/>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02" name="Google Shape;1402;p86"/>
                <p:cNvSpPr/>
                <p:nvPr/>
              </p:nvSpPr>
              <p:spPr>
                <a:xfrm>
                  <a:off x="4695787" y="4981117"/>
                  <a:ext cx="29345" cy="17487"/>
                </a:xfrm>
                <a:custGeom>
                  <a:avLst/>
                  <a:gdLst/>
                  <a:ahLst/>
                  <a:cxnLst/>
                  <a:rect l="l" t="t" r="r" b="b"/>
                  <a:pathLst>
                    <a:path w="29345" h="17487" extrusionOk="0">
                      <a:moveTo>
                        <a:pt x="720" y="9982"/>
                      </a:moveTo>
                      <a:lnTo>
                        <a:pt x="12903" y="17031"/>
                      </a:lnTo>
                      <a:cubicBezTo>
                        <a:pt x="14131" y="17640"/>
                        <a:pt x="15576" y="17640"/>
                        <a:pt x="16805" y="17031"/>
                      </a:cubicBezTo>
                      <a:lnTo>
                        <a:pt x="28417" y="10363"/>
                      </a:lnTo>
                      <a:cubicBezTo>
                        <a:pt x="29559" y="9696"/>
                        <a:pt x="29749" y="8649"/>
                        <a:pt x="28417" y="8077"/>
                      </a:cubicBezTo>
                      <a:lnTo>
                        <a:pt x="16519" y="457"/>
                      </a:lnTo>
                      <a:cubicBezTo>
                        <a:pt x="15291" y="-152"/>
                        <a:pt x="13846" y="-152"/>
                        <a:pt x="12617" y="457"/>
                      </a:cubicBezTo>
                      <a:lnTo>
                        <a:pt x="1005" y="7125"/>
                      </a:lnTo>
                      <a:cubicBezTo>
                        <a:pt x="-232" y="8363"/>
                        <a:pt x="-327" y="9411"/>
                        <a:pt x="720" y="9982"/>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03" name="Google Shape;1403;p86"/>
                <p:cNvSpPr/>
                <p:nvPr/>
              </p:nvSpPr>
              <p:spPr>
                <a:xfrm>
                  <a:off x="4678497" y="4971592"/>
                  <a:ext cx="29372" cy="17487"/>
                </a:xfrm>
                <a:custGeom>
                  <a:avLst/>
                  <a:gdLst/>
                  <a:ahLst/>
                  <a:cxnLst/>
                  <a:rect l="l" t="t" r="r" b="b"/>
                  <a:pathLst>
                    <a:path w="29372" h="17487" extrusionOk="0">
                      <a:moveTo>
                        <a:pt x="688" y="9982"/>
                      </a:moveTo>
                      <a:lnTo>
                        <a:pt x="12871" y="17031"/>
                      </a:lnTo>
                      <a:cubicBezTo>
                        <a:pt x="14099" y="17640"/>
                        <a:pt x="15544" y="17640"/>
                        <a:pt x="16773" y="17031"/>
                      </a:cubicBezTo>
                      <a:lnTo>
                        <a:pt x="28480" y="10268"/>
                      </a:lnTo>
                      <a:cubicBezTo>
                        <a:pt x="29622" y="9601"/>
                        <a:pt x="29717" y="8553"/>
                        <a:pt x="28480" y="7982"/>
                      </a:cubicBezTo>
                      <a:lnTo>
                        <a:pt x="16487" y="457"/>
                      </a:lnTo>
                      <a:cubicBezTo>
                        <a:pt x="15259" y="-152"/>
                        <a:pt x="13814" y="-152"/>
                        <a:pt x="12585" y="457"/>
                      </a:cubicBezTo>
                      <a:lnTo>
                        <a:pt x="973" y="7220"/>
                      </a:lnTo>
                      <a:cubicBezTo>
                        <a:pt x="-169" y="7982"/>
                        <a:pt x="-359" y="8935"/>
                        <a:pt x="688" y="9982"/>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04" name="Google Shape;1404;p86"/>
                <p:cNvSpPr/>
                <p:nvPr/>
              </p:nvSpPr>
              <p:spPr>
                <a:xfrm>
                  <a:off x="4661184" y="4961591"/>
                  <a:ext cx="29363" cy="17011"/>
                </a:xfrm>
                <a:custGeom>
                  <a:avLst/>
                  <a:gdLst/>
                  <a:ahLst/>
                  <a:cxnLst/>
                  <a:rect l="l" t="t" r="r" b="b"/>
                  <a:pathLst>
                    <a:path w="29363" h="17011" extrusionOk="0">
                      <a:moveTo>
                        <a:pt x="679" y="9506"/>
                      </a:moveTo>
                      <a:lnTo>
                        <a:pt x="12957" y="16555"/>
                      </a:lnTo>
                      <a:cubicBezTo>
                        <a:pt x="14152" y="17164"/>
                        <a:pt x="15568" y="17164"/>
                        <a:pt x="16764" y="16555"/>
                      </a:cubicBezTo>
                      <a:lnTo>
                        <a:pt x="28470" y="9792"/>
                      </a:lnTo>
                      <a:cubicBezTo>
                        <a:pt x="29613" y="9125"/>
                        <a:pt x="29708" y="8077"/>
                        <a:pt x="28470" y="7506"/>
                      </a:cubicBezTo>
                      <a:lnTo>
                        <a:pt x="16288" y="457"/>
                      </a:lnTo>
                      <a:cubicBezTo>
                        <a:pt x="15059" y="-152"/>
                        <a:pt x="13614" y="-152"/>
                        <a:pt x="12385" y="457"/>
                      </a:cubicBezTo>
                      <a:lnTo>
                        <a:pt x="679" y="7220"/>
                      </a:lnTo>
                      <a:cubicBezTo>
                        <a:pt x="-178" y="7982"/>
                        <a:pt x="-273" y="8934"/>
                        <a:pt x="679"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05" name="Google Shape;1405;p86"/>
                <p:cNvSpPr/>
                <p:nvPr/>
              </p:nvSpPr>
              <p:spPr>
                <a:xfrm>
                  <a:off x="4643896" y="4951685"/>
                  <a:ext cx="29270" cy="17011"/>
                </a:xfrm>
                <a:custGeom>
                  <a:avLst/>
                  <a:gdLst/>
                  <a:ahLst/>
                  <a:cxnLst/>
                  <a:rect l="l" t="t" r="r" b="b"/>
                  <a:pathLst>
                    <a:path w="29270" h="17011" extrusionOk="0">
                      <a:moveTo>
                        <a:pt x="644" y="9411"/>
                      </a:moveTo>
                      <a:lnTo>
                        <a:pt x="12827" y="16554"/>
                      </a:lnTo>
                      <a:cubicBezTo>
                        <a:pt x="14056" y="17164"/>
                        <a:pt x="15501" y="17164"/>
                        <a:pt x="16729" y="16554"/>
                      </a:cubicBezTo>
                      <a:lnTo>
                        <a:pt x="28341" y="9792"/>
                      </a:lnTo>
                      <a:cubicBezTo>
                        <a:pt x="29483" y="9125"/>
                        <a:pt x="29674" y="8172"/>
                        <a:pt x="28341" y="7601"/>
                      </a:cubicBezTo>
                      <a:lnTo>
                        <a:pt x="16158" y="457"/>
                      </a:lnTo>
                      <a:cubicBezTo>
                        <a:pt x="14930" y="-152"/>
                        <a:pt x="13485" y="-152"/>
                        <a:pt x="12256" y="457"/>
                      </a:cubicBezTo>
                      <a:lnTo>
                        <a:pt x="644" y="7220"/>
                      </a:lnTo>
                      <a:cubicBezTo>
                        <a:pt x="-117" y="7887"/>
                        <a:pt x="-307" y="8839"/>
                        <a:pt x="644"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06" name="Google Shape;1406;p86"/>
                <p:cNvSpPr/>
                <p:nvPr/>
              </p:nvSpPr>
              <p:spPr>
                <a:xfrm>
                  <a:off x="4626634" y="4941779"/>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1" y="9696"/>
                      </a:lnTo>
                      <a:cubicBezTo>
                        <a:pt x="29613" y="9030"/>
                        <a:pt x="29708" y="8077"/>
                        <a:pt x="28471" y="7506"/>
                      </a:cubicBezTo>
                      <a:lnTo>
                        <a:pt x="16193" y="457"/>
                      </a:lnTo>
                      <a:cubicBezTo>
                        <a:pt x="14964" y="-152"/>
                        <a:pt x="13519" y="-152"/>
                        <a:pt x="12290" y="457"/>
                      </a:cubicBezTo>
                      <a:lnTo>
                        <a:pt x="679" y="7220"/>
                      </a:lnTo>
                      <a:cubicBezTo>
                        <a:pt x="-178" y="779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07" name="Google Shape;1407;p86"/>
                <p:cNvSpPr/>
                <p:nvPr/>
              </p:nvSpPr>
              <p:spPr>
                <a:xfrm>
                  <a:off x="4609300" y="4931587"/>
                  <a:ext cx="29374" cy="17106"/>
                </a:xfrm>
                <a:custGeom>
                  <a:avLst/>
                  <a:gdLst/>
                  <a:ahLst/>
                  <a:cxnLst/>
                  <a:rect l="l" t="t" r="r" b="b"/>
                  <a:pathLst>
                    <a:path w="29374" h="17106" extrusionOk="0">
                      <a:moveTo>
                        <a:pt x="690" y="9601"/>
                      </a:moveTo>
                      <a:lnTo>
                        <a:pt x="12968" y="16650"/>
                      </a:lnTo>
                      <a:cubicBezTo>
                        <a:pt x="14197" y="17259"/>
                        <a:pt x="15642" y="17259"/>
                        <a:pt x="16870" y="16650"/>
                      </a:cubicBezTo>
                      <a:lnTo>
                        <a:pt x="28482" y="9887"/>
                      </a:lnTo>
                      <a:cubicBezTo>
                        <a:pt x="29624" y="9220"/>
                        <a:pt x="29719" y="8268"/>
                        <a:pt x="28482" y="7696"/>
                      </a:cubicBezTo>
                      <a:lnTo>
                        <a:pt x="16204" y="457"/>
                      </a:lnTo>
                      <a:cubicBezTo>
                        <a:pt x="14975" y="-152"/>
                        <a:pt x="13530" y="-152"/>
                        <a:pt x="12302" y="457"/>
                      </a:cubicBezTo>
                      <a:lnTo>
                        <a:pt x="595" y="7220"/>
                      </a:lnTo>
                      <a:cubicBezTo>
                        <a:pt x="-167" y="7982"/>
                        <a:pt x="-262" y="9030"/>
                        <a:pt x="690" y="96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08" name="Google Shape;1408;p86"/>
                <p:cNvSpPr/>
                <p:nvPr/>
              </p:nvSpPr>
              <p:spPr>
                <a:xfrm>
                  <a:off x="4592048" y="4921776"/>
                  <a:ext cx="29341" cy="16916"/>
                </a:xfrm>
                <a:custGeom>
                  <a:avLst/>
                  <a:gdLst/>
                  <a:ahLst/>
                  <a:cxnLst/>
                  <a:rect l="l" t="t" r="r" b="b"/>
                  <a:pathLst>
                    <a:path w="29341" h="16916" extrusionOk="0">
                      <a:moveTo>
                        <a:pt x="716" y="9411"/>
                      </a:moveTo>
                      <a:lnTo>
                        <a:pt x="12898" y="16459"/>
                      </a:lnTo>
                      <a:cubicBezTo>
                        <a:pt x="14127" y="17069"/>
                        <a:pt x="15572" y="17069"/>
                        <a:pt x="16801" y="16459"/>
                      </a:cubicBezTo>
                      <a:lnTo>
                        <a:pt x="28412" y="9792"/>
                      </a:lnTo>
                      <a:cubicBezTo>
                        <a:pt x="29554" y="9125"/>
                        <a:pt x="29745" y="8077"/>
                        <a:pt x="28412" y="7506"/>
                      </a:cubicBezTo>
                      <a:lnTo>
                        <a:pt x="16230" y="457"/>
                      </a:lnTo>
                      <a:cubicBezTo>
                        <a:pt x="15001" y="-152"/>
                        <a:pt x="13556" y="-152"/>
                        <a:pt x="12327" y="457"/>
                      </a:cubicBezTo>
                      <a:lnTo>
                        <a:pt x="716" y="7125"/>
                      </a:lnTo>
                      <a:cubicBezTo>
                        <a:pt x="-141" y="7792"/>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09" name="Google Shape;1409;p86"/>
                <p:cNvSpPr/>
                <p:nvPr/>
              </p:nvSpPr>
              <p:spPr>
                <a:xfrm>
                  <a:off x="4574762" y="4911775"/>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0" y="9792"/>
                      </a:lnTo>
                      <a:cubicBezTo>
                        <a:pt x="29613" y="9125"/>
                        <a:pt x="29708" y="8077"/>
                        <a:pt x="28470" y="7506"/>
                      </a:cubicBezTo>
                      <a:lnTo>
                        <a:pt x="16193" y="457"/>
                      </a:lnTo>
                      <a:cubicBezTo>
                        <a:pt x="14997" y="-152"/>
                        <a:pt x="13581" y="-152"/>
                        <a:pt x="12385" y="457"/>
                      </a:cubicBezTo>
                      <a:lnTo>
                        <a:pt x="679" y="7125"/>
                      </a:lnTo>
                      <a:cubicBezTo>
                        <a:pt x="-178" y="7791"/>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10" name="Google Shape;1410;p86"/>
                <p:cNvSpPr/>
                <p:nvPr/>
              </p:nvSpPr>
              <p:spPr>
                <a:xfrm>
                  <a:off x="4557452" y="4901679"/>
                  <a:ext cx="29387" cy="16983"/>
                </a:xfrm>
                <a:custGeom>
                  <a:avLst/>
                  <a:gdLst/>
                  <a:ahLst/>
                  <a:cxnLst/>
                  <a:rect l="l" t="t" r="r" b="b"/>
                  <a:pathLst>
                    <a:path w="29387" h="16983" extrusionOk="0">
                      <a:moveTo>
                        <a:pt x="761" y="9506"/>
                      </a:moveTo>
                      <a:lnTo>
                        <a:pt x="12944" y="16554"/>
                      </a:lnTo>
                      <a:cubicBezTo>
                        <a:pt x="14182" y="17126"/>
                        <a:pt x="15608" y="17126"/>
                        <a:pt x="16846" y="16554"/>
                      </a:cubicBezTo>
                      <a:lnTo>
                        <a:pt x="28458" y="9792"/>
                      </a:lnTo>
                      <a:cubicBezTo>
                        <a:pt x="29600" y="9125"/>
                        <a:pt x="29791" y="8077"/>
                        <a:pt x="28458" y="7506"/>
                      </a:cubicBezTo>
                      <a:lnTo>
                        <a:pt x="16275" y="457"/>
                      </a:lnTo>
                      <a:cubicBezTo>
                        <a:pt x="15047" y="-152"/>
                        <a:pt x="13602" y="-152"/>
                        <a:pt x="12373" y="457"/>
                      </a:cubicBezTo>
                      <a:lnTo>
                        <a:pt x="666" y="7220"/>
                      </a:lnTo>
                      <a:cubicBezTo>
                        <a:pt x="-190" y="7982"/>
                        <a:pt x="-286" y="8934"/>
                        <a:pt x="761"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11" name="Google Shape;1411;p86"/>
                <p:cNvSpPr/>
                <p:nvPr/>
              </p:nvSpPr>
              <p:spPr>
                <a:xfrm>
                  <a:off x="4540118" y="4891677"/>
                  <a:ext cx="29458" cy="17011"/>
                </a:xfrm>
                <a:custGeom>
                  <a:avLst/>
                  <a:gdLst/>
                  <a:ahLst/>
                  <a:cxnLst/>
                  <a:rect l="l" t="t" r="r" b="b"/>
                  <a:pathLst>
                    <a:path w="29458" h="17011" extrusionOk="0">
                      <a:moveTo>
                        <a:pt x="774" y="9506"/>
                      </a:moveTo>
                      <a:lnTo>
                        <a:pt x="12956" y="16554"/>
                      </a:lnTo>
                      <a:cubicBezTo>
                        <a:pt x="14185" y="17164"/>
                        <a:pt x="15630" y="17164"/>
                        <a:pt x="16859" y="16554"/>
                      </a:cubicBezTo>
                      <a:lnTo>
                        <a:pt x="28566" y="9792"/>
                      </a:lnTo>
                      <a:cubicBezTo>
                        <a:pt x="29708" y="9125"/>
                        <a:pt x="29803" y="8077"/>
                        <a:pt x="28566" y="7506"/>
                      </a:cubicBezTo>
                      <a:lnTo>
                        <a:pt x="16383" y="457"/>
                      </a:lnTo>
                      <a:cubicBezTo>
                        <a:pt x="15154" y="-152"/>
                        <a:pt x="13709" y="-152"/>
                        <a:pt x="12481" y="457"/>
                      </a:cubicBezTo>
                      <a:lnTo>
                        <a:pt x="869" y="7220"/>
                      </a:lnTo>
                      <a:cubicBezTo>
                        <a:pt x="-273" y="7982"/>
                        <a:pt x="-273" y="8935"/>
                        <a:pt x="774"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12" name="Google Shape;1412;p86"/>
                <p:cNvSpPr/>
                <p:nvPr/>
              </p:nvSpPr>
              <p:spPr>
                <a:xfrm>
                  <a:off x="4514573" y="4876818"/>
                  <a:ext cx="37680" cy="21809"/>
                </a:xfrm>
                <a:custGeom>
                  <a:avLst/>
                  <a:gdLst/>
                  <a:ahLst/>
                  <a:cxnLst/>
                  <a:rect l="l" t="t" r="r" b="b"/>
                  <a:pathLst>
                    <a:path w="37680" h="21809" extrusionOk="0">
                      <a:moveTo>
                        <a:pt x="716" y="9506"/>
                      </a:moveTo>
                      <a:lnTo>
                        <a:pt x="21274" y="21317"/>
                      </a:lnTo>
                      <a:cubicBezTo>
                        <a:pt x="22457" y="21974"/>
                        <a:pt x="23898" y="21974"/>
                        <a:pt x="25081" y="21317"/>
                      </a:cubicBezTo>
                      <a:lnTo>
                        <a:pt x="36788" y="14554"/>
                      </a:lnTo>
                      <a:cubicBezTo>
                        <a:pt x="37930" y="13887"/>
                        <a:pt x="38025" y="12935"/>
                        <a:pt x="36788" y="12363"/>
                      </a:cubicBezTo>
                      <a:lnTo>
                        <a:pt x="16230" y="457"/>
                      </a:lnTo>
                      <a:cubicBezTo>
                        <a:pt x="15001" y="-152"/>
                        <a:pt x="13556" y="-152"/>
                        <a:pt x="12327" y="457"/>
                      </a:cubicBezTo>
                      <a:lnTo>
                        <a:pt x="716" y="7125"/>
                      </a:lnTo>
                      <a:cubicBezTo>
                        <a:pt x="-141" y="7982"/>
                        <a:pt x="-331" y="9506"/>
                        <a:pt x="716"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13" name="Google Shape;1413;p86"/>
                <p:cNvSpPr/>
                <p:nvPr/>
              </p:nvSpPr>
              <p:spPr>
                <a:xfrm>
                  <a:off x="4705251" y="5006549"/>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1" y="9697"/>
                      </a:lnTo>
                      <a:cubicBezTo>
                        <a:pt x="29613" y="9030"/>
                        <a:pt x="29708" y="8077"/>
                        <a:pt x="28471" y="7506"/>
                      </a:cubicBezTo>
                      <a:lnTo>
                        <a:pt x="16193" y="457"/>
                      </a:lnTo>
                      <a:cubicBezTo>
                        <a:pt x="14964" y="-152"/>
                        <a:pt x="13519" y="-152"/>
                        <a:pt x="12290" y="457"/>
                      </a:cubicBezTo>
                      <a:lnTo>
                        <a:pt x="679" y="7220"/>
                      </a:lnTo>
                      <a:cubicBezTo>
                        <a:pt x="-178" y="779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14" name="Google Shape;1414;p86"/>
                <p:cNvSpPr/>
                <p:nvPr/>
              </p:nvSpPr>
              <p:spPr>
                <a:xfrm>
                  <a:off x="4687929" y="4996548"/>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1" y="9696"/>
                      </a:lnTo>
                      <a:cubicBezTo>
                        <a:pt x="29613" y="9030"/>
                        <a:pt x="29708" y="8077"/>
                        <a:pt x="28471" y="7506"/>
                      </a:cubicBezTo>
                      <a:lnTo>
                        <a:pt x="16193" y="457"/>
                      </a:lnTo>
                      <a:cubicBezTo>
                        <a:pt x="14964" y="-152"/>
                        <a:pt x="13519" y="-152"/>
                        <a:pt x="12290" y="457"/>
                      </a:cubicBezTo>
                      <a:lnTo>
                        <a:pt x="679" y="7220"/>
                      </a:lnTo>
                      <a:cubicBezTo>
                        <a:pt x="-178" y="779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15" name="Google Shape;1415;p86"/>
                <p:cNvSpPr/>
                <p:nvPr/>
              </p:nvSpPr>
              <p:spPr>
                <a:xfrm>
                  <a:off x="4670606" y="4986547"/>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1" y="9696"/>
                      </a:lnTo>
                      <a:cubicBezTo>
                        <a:pt x="29613" y="9030"/>
                        <a:pt x="29708" y="8077"/>
                        <a:pt x="28471" y="7506"/>
                      </a:cubicBezTo>
                      <a:lnTo>
                        <a:pt x="16193" y="457"/>
                      </a:lnTo>
                      <a:cubicBezTo>
                        <a:pt x="14964" y="-152"/>
                        <a:pt x="13519" y="-152"/>
                        <a:pt x="12290" y="457"/>
                      </a:cubicBezTo>
                      <a:lnTo>
                        <a:pt x="679" y="7220"/>
                      </a:lnTo>
                      <a:cubicBezTo>
                        <a:pt x="-178" y="7791"/>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16" name="Google Shape;1416;p86"/>
                <p:cNvSpPr/>
                <p:nvPr/>
              </p:nvSpPr>
              <p:spPr>
                <a:xfrm>
                  <a:off x="4653308" y="4976545"/>
                  <a:ext cx="29434" cy="16916"/>
                </a:xfrm>
                <a:custGeom>
                  <a:avLst/>
                  <a:gdLst/>
                  <a:ahLst/>
                  <a:cxnLst/>
                  <a:rect l="l" t="t" r="r" b="b"/>
                  <a:pathLst>
                    <a:path w="29434" h="16916" extrusionOk="0">
                      <a:moveTo>
                        <a:pt x="750" y="9411"/>
                      </a:moveTo>
                      <a:lnTo>
                        <a:pt x="12933" y="16459"/>
                      </a:lnTo>
                      <a:cubicBezTo>
                        <a:pt x="14161" y="17069"/>
                        <a:pt x="15606" y="17069"/>
                        <a:pt x="16835" y="16459"/>
                      </a:cubicBezTo>
                      <a:lnTo>
                        <a:pt x="28542" y="9696"/>
                      </a:lnTo>
                      <a:cubicBezTo>
                        <a:pt x="29684" y="9030"/>
                        <a:pt x="29779" y="8077"/>
                        <a:pt x="28542" y="7506"/>
                      </a:cubicBezTo>
                      <a:lnTo>
                        <a:pt x="16264" y="457"/>
                      </a:lnTo>
                      <a:cubicBezTo>
                        <a:pt x="15068" y="-152"/>
                        <a:pt x="13652" y="-152"/>
                        <a:pt x="12457" y="457"/>
                      </a:cubicBezTo>
                      <a:lnTo>
                        <a:pt x="750" y="7220"/>
                      </a:lnTo>
                      <a:cubicBezTo>
                        <a:pt x="-202" y="7792"/>
                        <a:pt x="-297" y="8839"/>
                        <a:pt x="750"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17" name="Google Shape;1417;p86"/>
                <p:cNvSpPr/>
                <p:nvPr/>
              </p:nvSpPr>
              <p:spPr>
                <a:xfrm>
                  <a:off x="4636115" y="4966449"/>
                  <a:ext cx="29341" cy="17047"/>
                </a:xfrm>
                <a:custGeom>
                  <a:avLst/>
                  <a:gdLst/>
                  <a:ahLst/>
                  <a:cxnLst/>
                  <a:rect l="l" t="t" r="r" b="b"/>
                  <a:pathLst>
                    <a:path w="29341" h="17047" extrusionOk="0">
                      <a:moveTo>
                        <a:pt x="716" y="9506"/>
                      </a:moveTo>
                      <a:lnTo>
                        <a:pt x="12898" y="16554"/>
                      </a:lnTo>
                      <a:cubicBezTo>
                        <a:pt x="14116" y="17212"/>
                        <a:pt x="15583" y="17212"/>
                        <a:pt x="16801" y="16554"/>
                      </a:cubicBezTo>
                      <a:lnTo>
                        <a:pt x="28412" y="9792"/>
                      </a:lnTo>
                      <a:cubicBezTo>
                        <a:pt x="29554" y="9125"/>
                        <a:pt x="29745" y="8172"/>
                        <a:pt x="28412" y="7601"/>
                      </a:cubicBezTo>
                      <a:lnTo>
                        <a:pt x="16230" y="457"/>
                      </a:lnTo>
                      <a:cubicBezTo>
                        <a:pt x="15001" y="-152"/>
                        <a:pt x="13556" y="-152"/>
                        <a:pt x="12327" y="457"/>
                      </a:cubicBezTo>
                      <a:lnTo>
                        <a:pt x="716" y="7220"/>
                      </a:lnTo>
                      <a:cubicBezTo>
                        <a:pt x="-141" y="7982"/>
                        <a:pt x="-331" y="8935"/>
                        <a:pt x="716"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18" name="Google Shape;1418;p86"/>
                <p:cNvSpPr/>
                <p:nvPr/>
              </p:nvSpPr>
              <p:spPr>
                <a:xfrm>
                  <a:off x="4618793" y="4956352"/>
                  <a:ext cx="29341" cy="17106"/>
                </a:xfrm>
                <a:custGeom>
                  <a:avLst/>
                  <a:gdLst/>
                  <a:ahLst/>
                  <a:cxnLst/>
                  <a:rect l="l" t="t" r="r" b="b"/>
                  <a:pathLst>
                    <a:path w="29341" h="17106" extrusionOk="0">
                      <a:moveTo>
                        <a:pt x="716" y="9601"/>
                      </a:moveTo>
                      <a:lnTo>
                        <a:pt x="12898" y="16650"/>
                      </a:lnTo>
                      <a:cubicBezTo>
                        <a:pt x="14127" y="17259"/>
                        <a:pt x="15572" y="17259"/>
                        <a:pt x="16801" y="16650"/>
                      </a:cubicBezTo>
                      <a:lnTo>
                        <a:pt x="28412" y="9887"/>
                      </a:lnTo>
                      <a:cubicBezTo>
                        <a:pt x="29554" y="9220"/>
                        <a:pt x="29745" y="8268"/>
                        <a:pt x="28412" y="7601"/>
                      </a:cubicBezTo>
                      <a:lnTo>
                        <a:pt x="16230" y="457"/>
                      </a:lnTo>
                      <a:cubicBezTo>
                        <a:pt x="15001" y="-152"/>
                        <a:pt x="13556" y="-152"/>
                        <a:pt x="12327" y="457"/>
                      </a:cubicBezTo>
                      <a:lnTo>
                        <a:pt x="716" y="7220"/>
                      </a:lnTo>
                      <a:cubicBezTo>
                        <a:pt x="-141" y="8077"/>
                        <a:pt x="-331" y="9030"/>
                        <a:pt x="716" y="96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19" name="Google Shape;1419;p86"/>
                <p:cNvSpPr/>
                <p:nvPr/>
              </p:nvSpPr>
              <p:spPr>
                <a:xfrm>
                  <a:off x="4601470" y="4946446"/>
                  <a:ext cx="29341" cy="17011"/>
                </a:xfrm>
                <a:custGeom>
                  <a:avLst/>
                  <a:gdLst/>
                  <a:ahLst/>
                  <a:cxnLst/>
                  <a:rect l="l" t="t" r="r" b="b"/>
                  <a:pathLst>
                    <a:path w="29341" h="17011" extrusionOk="0">
                      <a:moveTo>
                        <a:pt x="716" y="9506"/>
                      </a:moveTo>
                      <a:lnTo>
                        <a:pt x="12898" y="16554"/>
                      </a:lnTo>
                      <a:cubicBezTo>
                        <a:pt x="14127" y="17164"/>
                        <a:pt x="15572" y="17164"/>
                        <a:pt x="16801" y="16554"/>
                      </a:cubicBezTo>
                      <a:lnTo>
                        <a:pt x="28412" y="9792"/>
                      </a:lnTo>
                      <a:cubicBezTo>
                        <a:pt x="29554" y="9125"/>
                        <a:pt x="29745" y="8077"/>
                        <a:pt x="28412" y="7506"/>
                      </a:cubicBezTo>
                      <a:lnTo>
                        <a:pt x="16230" y="457"/>
                      </a:lnTo>
                      <a:cubicBezTo>
                        <a:pt x="15001" y="-152"/>
                        <a:pt x="13556" y="-152"/>
                        <a:pt x="12327" y="457"/>
                      </a:cubicBezTo>
                      <a:lnTo>
                        <a:pt x="716" y="7220"/>
                      </a:lnTo>
                      <a:cubicBezTo>
                        <a:pt x="-141" y="7982"/>
                        <a:pt x="-331" y="8935"/>
                        <a:pt x="716"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20" name="Google Shape;1420;p86"/>
                <p:cNvSpPr/>
                <p:nvPr/>
              </p:nvSpPr>
              <p:spPr>
                <a:xfrm>
                  <a:off x="4584137" y="4936445"/>
                  <a:ext cx="29291" cy="17011"/>
                </a:xfrm>
                <a:custGeom>
                  <a:avLst/>
                  <a:gdLst/>
                  <a:ahLst/>
                  <a:cxnLst/>
                  <a:rect l="l" t="t" r="r" b="b"/>
                  <a:pathLst>
                    <a:path w="29291" h="17011" extrusionOk="0">
                      <a:moveTo>
                        <a:pt x="726" y="9506"/>
                      </a:moveTo>
                      <a:lnTo>
                        <a:pt x="12814" y="16554"/>
                      </a:lnTo>
                      <a:cubicBezTo>
                        <a:pt x="14043" y="17164"/>
                        <a:pt x="15487" y="17164"/>
                        <a:pt x="16716" y="16554"/>
                      </a:cubicBezTo>
                      <a:lnTo>
                        <a:pt x="28328" y="9792"/>
                      </a:lnTo>
                      <a:cubicBezTo>
                        <a:pt x="29565" y="9125"/>
                        <a:pt x="29660" y="8077"/>
                        <a:pt x="28328" y="7506"/>
                      </a:cubicBezTo>
                      <a:lnTo>
                        <a:pt x="16145" y="457"/>
                      </a:lnTo>
                      <a:cubicBezTo>
                        <a:pt x="14916" y="-152"/>
                        <a:pt x="13471" y="-152"/>
                        <a:pt x="12243" y="457"/>
                      </a:cubicBezTo>
                      <a:lnTo>
                        <a:pt x="631" y="7220"/>
                      </a:lnTo>
                      <a:cubicBezTo>
                        <a:pt x="-130" y="7982"/>
                        <a:pt x="-321" y="8935"/>
                        <a:pt x="726"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21" name="Google Shape;1421;p86"/>
                <p:cNvSpPr/>
                <p:nvPr/>
              </p:nvSpPr>
              <p:spPr>
                <a:xfrm>
                  <a:off x="4566835" y="4926444"/>
                  <a:ext cx="29390" cy="17011"/>
                </a:xfrm>
                <a:custGeom>
                  <a:avLst/>
                  <a:gdLst/>
                  <a:ahLst/>
                  <a:cxnLst/>
                  <a:rect l="l" t="t" r="r" b="b"/>
                  <a:pathLst>
                    <a:path w="29390" h="17011" extrusionOk="0">
                      <a:moveTo>
                        <a:pt x="706" y="9506"/>
                      </a:moveTo>
                      <a:lnTo>
                        <a:pt x="12888" y="16554"/>
                      </a:lnTo>
                      <a:cubicBezTo>
                        <a:pt x="14117" y="17164"/>
                        <a:pt x="15562" y="17164"/>
                        <a:pt x="16791" y="16554"/>
                      </a:cubicBezTo>
                      <a:lnTo>
                        <a:pt x="28498" y="9791"/>
                      </a:lnTo>
                      <a:cubicBezTo>
                        <a:pt x="29640" y="9125"/>
                        <a:pt x="29735" y="8077"/>
                        <a:pt x="28498" y="7506"/>
                      </a:cubicBezTo>
                      <a:lnTo>
                        <a:pt x="16315" y="457"/>
                      </a:lnTo>
                      <a:cubicBezTo>
                        <a:pt x="15086" y="-152"/>
                        <a:pt x="13641" y="-152"/>
                        <a:pt x="12413" y="457"/>
                      </a:cubicBezTo>
                      <a:lnTo>
                        <a:pt x="801" y="7220"/>
                      </a:lnTo>
                      <a:cubicBezTo>
                        <a:pt x="-151" y="7982"/>
                        <a:pt x="-341" y="8934"/>
                        <a:pt x="706"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22" name="Google Shape;1422;p86"/>
                <p:cNvSpPr/>
                <p:nvPr/>
              </p:nvSpPr>
              <p:spPr>
                <a:xfrm>
                  <a:off x="4549576" y="4916443"/>
                  <a:ext cx="29326" cy="17011"/>
                </a:xfrm>
                <a:custGeom>
                  <a:avLst/>
                  <a:gdLst/>
                  <a:ahLst/>
                  <a:cxnLst/>
                  <a:rect l="l" t="t" r="r" b="b"/>
                  <a:pathLst>
                    <a:path w="29326" h="17011" extrusionOk="0">
                      <a:moveTo>
                        <a:pt x="642" y="9506"/>
                      </a:moveTo>
                      <a:lnTo>
                        <a:pt x="12825" y="16554"/>
                      </a:lnTo>
                      <a:cubicBezTo>
                        <a:pt x="14054" y="17164"/>
                        <a:pt x="15499" y="17164"/>
                        <a:pt x="16727" y="16554"/>
                      </a:cubicBezTo>
                      <a:lnTo>
                        <a:pt x="28434" y="9792"/>
                      </a:lnTo>
                      <a:cubicBezTo>
                        <a:pt x="29576" y="9125"/>
                        <a:pt x="29672" y="8077"/>
                        <a:pt x="28434" y="7506"/>
                      </a:cubicBezTo>
                      <a:lnTo>
                        <a:pt x="16156" y="457"/>
                      </a:lnTo>
                      <a:cubicBezTo>
                        <a:pt x="14928" y="-152"/>
                        <a:pt x="13483" y="-152"/>
                        <a:pt x="12254" y="457"/>
                      </a:cubicBezTo>
                      <a:lnTo>
                        <a:pt x="642" y="7220"/>
                      </a:lnTo>
                      <a:cubicBezTo>
                        <a:pt x="-214" y="7982"/>
                        <a:pt x="-214" y="8935"/>
                        <a:pt x="642"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23" name="Google Shape;1423;p86"/>
                <p:cNvSpPr/>
                <p:nvPr/>
              </p:nvSpPr>
              <p:spPr>
                <a:xfrm>
                  <a:off x="4532218" y="4906536"/>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0" y="9792"/>
                      </a:lnTo>
                      <a:cubicBezTo>
                        <a:pt x="29613" y="9125"/>
                        <a:pt x="29708" y="8077"/>
                        <a:pt x="28470" y="7506"/>
                      </a:cubicBezTo>
                      <a:lnTo>
                        <a:pt x="16193" y="457"/>
                      </a:lnTo>
                      <a:cubicBezTo>
                        <a:pt x="14964" y="-152"/>
                        <a:pt x="13519" y="-152"/>
                        <a:pt x="12290" y="457"/>
                      </a:cubicBezTo>
                      <a:lnTo>
                        <a:pt x="679" y="7220"/>
                      </a:lnTo>
                      <a:cubicBezTo>
                        <a:pt x="-178" y="8363"/>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24" name="Google Shape;1424;p86"/>
                <p:cNvSpPr/>
                <p:nvPr/>
              </p:nvSpPr>
              <p:spPr>
                <a:xfrm>
                  <a:off x="4514896" y="4896535"/>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0" y="9792"/>
                      </a:lnTo>
                      <a:cubicBezTo>
                        <a:pt x="29613" y="9125"/>
                        <a:pt x="29708" y="8077"/>
                        <a:pt x="28470" y="7506"/>
                      </a:cubicBezTo>
                      <a:lnTo>
                        <a:pt x="16193" y="457"/>
                      </a:lnTo>
                      <a:cubicBezTo>
                        <a:pt x="14964" y="-152"/>
                        <a:pt x="13519" y="-152"/>
                        <a:pt x="12290" y="457"/>
                      </a:cubicBezTo>
                      <a:lnTo>
                        <a:pt x="679" y="7125"/>
                      </a:lnTo>
                      <a:cubicBezTo>
                        <a:pt x="-178" y="779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25" name="Google Shape;1425;p86"/>
                <p:cNvSpPr/>
                <p:nvPr/>
              </p:nvSpPr>
              <p:spPr>
                <a:xfrm>
                  <a:off x="4722536" y="5016484"/>
                  <a:ext cx="37680" cy="21745"/>
                </a:xfrm>
                <a:custGeom>
                  <a:avLst/>
                  <a:gdLst/>
                  <a:ahLst/>
                  <a:cxnLst/>
                  <a:rect l="l" t="t" r="r" b="b"/>
                  <a:pathLst>
                    <a:path w="37680" h="21745" extrusionOk="0">
                      <a:moveTo>
                        <a:pt x="716" y="9477"/>
                      </a:moveTo>
                      <a:lnTo>
                        <a:pt x="21274" y="21288"/>
                      </a:lnTo>
                      <a:cubicBezTo>
                        <a:pt x="22503" y="21898"/>
                        <a:pt x="23948" y="21898"/>
                        <a:pt x="25176" y="21288"/>
                      </a:cubicBezTo>
                      <a:lnTo>
                        <a:pt x="36788" y="14526"/>
                      </a:lnTo>
                      <a:cubicBezTo>
                        <a:pt x="37930" y="13859"/>
                        <a:pt x="38025" y="12811"/>
                        <a:pt x="36788" y="12240"/>
                      </a:cubicBezTo>
                      <a:lnTo>
                        <a:pt x="16230" y="429"/>
                      </a:lnTo>
                      <a:cubicBezTo>
                        <a:pt x="14991" y="-143"/>
                        <a:pt x="13566" y="-143"/>
                        <a:pt x="12327" y="429"/>
                      </a:cubicBezTo>
                      <a:lnTo>
                        <a:pt x="716" y="7192"/>
                      </a:lnTo>
                      <a:cubicBezTo>
                        <a:pt x="-141" y="7858"/>
                        <a:pt x="-331" y="8906"/>
                        <a:pt x="716" y="9477"/>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26" name="Google Shape;1426;p86"/>
                <p:cNvSpPr/>
                <p:nvPr/>
              </p:nvSpPr>
              <p:spPr>
                <a:xfrm>
                  <a:off x="4481005" y="4886460"/>
                  <a:ext cx="46109" cy="24112"/>
                </a:xfrm>
                <a:custGeom>
                  <a:avLst/>
                  <a:gdLst/>
                  <a:ahLst/>
                  <a:cxnLst/>
                  <a:rect l="l" t="t" r="r" b="b"/>
                  <a:pathLst>
                    <a:path w="46109" h="24112" extrusionOk="0">
                      <a:moveTo>
                        <a:pt x="33141" y="436"/>
                      </a:moveTo>
                      <a:lnTo>
                        <a:pt x="45324" y="7484"/>
                      </a:lnTo>
                      <a:cubicBezTo>
                        <a:pt x="46371" y="8056"/>
                        <a:pt x="46371" y="9008"/>
                        <a:pt x="45324" y="9580"/>
                      </a:cubicBezTo>
                      <a:lnTo>
                        <a:pt x="33046" y="16723"/>
                      </a:lnTo>
                      <a:cubicBezTo>
                        <a:pt x="31910" y="17305"/>
                        <a:pt x="30566" y="17305"/>
                        <a:pt x="29429" y="16723"/>
                      </a:cubicBezTo>
                      <a:lnTo>
                        <a:pt x="28478" y="16152"/>
                      </a:lnTo>
                      <a:cubicBezTo>
                        <a:pt x="27408" y="15581"/>
                        <a:pt x="26121" y="15581"/>
                        <a:pt x="25051" y="16152"/>
                      </a:cubicBezTo>
                      <a:lnTo>
                        <a:pt x="12107" y="23677"/>
                      </a:lnTo>
                      <a:cubicBezTo>
                        <a:pt x="10971" y="24258"/>
                        <a:pt x="9627" y="24258"/>
                        <a:pt x="8490" y="23677"/>
                      </a:cubicBezTo>
                      <a:lnTo>
                        <a:pt x="686" y="19200"/>
                      </a:lnTo>
                      <a:cubicBezTo>
                        <a:pt x="107" y="18952"/>
                        <a:pt x="-157" y="18276"/>
                        <a:pt x="96" y="17695"/>
                      </a:cubicBezTo>
                      <a:cubicBezTo>
                        <a:pt x="211" y="17428"/>
                        <a:pt x="421" y="17219"/>
                        <a:pt x="686" y="17105"/>
                      </a:cubicBezTo>
                      <a:lnTo>
                        <a:pt x="12868" y="10056"/>
                      </a:lnTo>
                      <a:lnTo>
                        <a:pt x="15438" y="8627"/>
                      </a:lnTo>
                      <a:lnTo>
                        <a:pt x="17247" y="7580"/>
                      </a:lnTo>
                      <a:lnTo>
                        <a:pt x="19055" y="6532"/>
                      </a:lnTo>
                      <a:lnTo>
                        <a:pt x="29525" y="436"/>
                      </a:lnTo>
                      <a:cubicBezTo>
                        <a:pt x="30661" y="-145"/>
                        <a:pt x="32005" y="-145"/>
                        <a:pt x="33141" y="43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27" name="Google Shape;1427;p86"/>
                <p:cNvSpPr/>
                <p:nvPr/>
              </p:nvSpPr>
              <p:spPr>
                <a:xfrm>
                  <a:off x="4680529" y="5050364"/>
                  <a:ext cx="29375" cy="16916"/>
                </a:xfrm>
                <a:custGeom>
                  <a:avLst/>
                  <a:gdLst/>
                  <a:ahLst/>
                  <a:cxnLst/>
                  <a:rect l="l" t="t" r="r" b="b"/>
                  <a:pathLst>
                    <a:path w="29375" h="16916" extrusionOk="0">
                      <a:moveTo>
                        <a:pt x="750" y="9411"/>
                      </a:moveTo>
                      <a:lnTo>
                        <a:pt x="12933" y="16459"/>
                      </a:lnTo>
                      <a:cubicBezTo>
                        <a:pt x="14161" y="17069"/>
                        <a:pt x="15606" y="17069"/>
                        <a:pt x="16835" y="16459"/>
                      </a:cubicBezTo>
                      <a:lnTo>
                        <a:pt x="28447" y="9696"/>
                      </a:lnTo>
                      <a:cubicBezTo>
                        <a:pt x="29589" y="9030"/>
                        <a:pt x="29779" y="8077"/>
                        <a:pt x="28447" y="7506"/>
                      </a:cubicBezTo>
                      <a:lnTo>
                        <a:pt x="16264" y="457"/>
                      </a:lnTo>
                      <a:cubicBezTo>
                        <a:pt x="15035" y="-152"/>
                        <a:pt x="13590" y="-152"/>
                        <a:pt x="12362" y="457"/>
                      </a:cubicBezTo>
                      <a:lnTo>
                        <a:pt x="750" y="7125"/>
                      </a:lnTo>
                      <a:cubicBezTo>
                        <a:pt x="-202" y="7411"/>
                        <a:pt x="-297" y="8839"/>
                        <a:pt x="750"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28" name="Google Shape;1428;p86"/>
                <p:cNvSpPr/>
                <p:nvPr/>
              </p:nvSpPr>
              <p:spPr>
                <a:xfrm>
                  <a:off x="4663322" y="5040268"/>
                  <a:ext cx="28938" cy="17011"/>
                </a:xfrm>
                <a:custGeom>
                  <a:avLst/>
                  <a:gdLst/>
                  <a:ahLst/>
                  <a:cxnLst/>
                  <a:rect l="l" t="t" r="r" b="b"/>
                  <a:pathLst>
                    <a:path w="28938" h="17011" extrusionOk="0">
                      <a:moveTo>
                        <a:pt x="254" y="9506"/>
                      </a:moveTo>
                      <a:lnTo>
                        <a:pt x="12532" y="16554"/>
                      </a:lnTo>
                      <a:cubicBezTo>
                        <a:pt x="13760" y="17164"/>
                        <a:pt x="15205" y="17164"/>
                        <a:pt x="16434" y="16554"/>
                      </a:cubicBezTo>
                      <a:lnTo>
                        <a:pt x="28046" y="9792"/>
                      </a:lnTo>
                      <a:cubicBezTo>
                        <a:pt x="29188" y="9125"/>
                        <a:pt x="29283" y="8077"/>
                        <a:pt x="28046" y="7506"/>
                      </a:cubicBezTo>
                      <a:lnTo>
                        <a:pt x="15863" y="457"/>
                      </a:lnTo>
                      <a:cubicBezTo>
                        <a:pt x="14634" y="-152"/>
                        <a:pt x="13189" y="-152"/>
                        <a:pt x="11961" y="457"/>
                      </a:cubicBezTo>
                      <a:lnTo>
                        <a:pt x="254" y="7220"/>
                      </a:lnTo>
                      <a:cubicBezTo>
                        <a:pt x="254" y="7982"/>
                        <a:pt x="-317" y="8935"/>
                        <a:pt x="254"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29" name="Google Shape;1429;p86"/>
                <p:cNvSpPr/>
                <p:nvPr/>
              </p:nvSpPr>
              <p:spPr>
                <a:xfrm>
                  <a:off x="4646050" y="5030457"/>
                  <a:ext cx="29363" cy="16916"/>
                </a:xfrm>
                <a:custGeom>
                  <a:avLst/>
                  <a:gdLst/>
                  <a:ahLst/>
                  <a:cxnLst/>
                  <a:rect l="l" t="t" r="r" b="b"/>
                  <a:pathLst>
                    <a:path w="29363" h="16916" extrusionOk="0">
                      <a:moveTo>
                        <a:pt x="679" y="9411"/>
                      </a:moveTo>
                      <a:lnTo>
                        <a:pt x="12957" y="16459"/>
                      </a:lnTo>
                      <a:cubicBezTo>
                        <a:pt x="14152" y="17069"/>
                        <a:pt x="15568" y="17069"/>
                        <a:pt x="16764" y="16459"/>
                      </a:cubicBezTo>
                      <a:lnTo>
                        <a:pt x="28471" y="9696"/>
                      </a:lnTo>
                      <a:cubicBezTo>
                        <a:pt x="29613" y="9030"/>
                        <a:pt x="29708" y="8077"/>
                        <a:pt x="28471" y="7506"/>
                      </a:cubicBezTo>
                      <a:lnTo>
                        <a:pt x="16288" y="457"/>
                      </a:lnTo>
                      <a:cubicBezTo>
                        <a:pt x="15059" y="-152"/>
                        <a:pt x="13614" y="-152"/>
                        <a:pt x="12385" y="457"/>
                      </a:cubicBezTo>
                      <a:lnTo>
                        <a:pt x="679" y="7220"/>
                      </a:lnTo>
                      <a:cubicBezTo>
                        <a:pt x="-178" y="8268"/>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30" name="Google Shape;1430;p86"/>
                <p:cNvSpPr/>
                <p:nvPr/>
              </p:nvSpPr>
              <p:spPr>
                <a:xfrm>
                  <a:off x="4499297" y="4945494"/>
                  <a:ext cx="29352" cy="17011"/>
                </a:xfrm>
                <a:custGeom>
                  <a:avLst/>
                  <a:gdLst/>
                  <a:ahLst/>
                  <a:cxnLst/>
                  <a:rect l="l" t="t" r="r" b="b"/>
                  <a:pathLst>
                    <a:path w="29352" h="17011" extrusionOk="0">
                      <a:moveTo>
                        <a:pt x="668" y="9506"/>
                      </a:moveTo>
                      <a:lnTo>
                        <a:pt x="12851" y="16554"/>
                      </a:lnTo>
                      <a:cubicBezTo>
                        <a:pt x="14080" y="17164"/>
                        <a:pt x="15524" y="17164"/>
                        <a:pt x="16753" y="16554"/>
                      </a:cubicBezTo>
                      <a:lnTo>
                        <a:pt x="28460" y="9791"/>
                      </a:lnTo>
                      <a:cubicBezTo>
                        <a:pt x="29602" y="9125"/>
                        <a:pt x="29697" y="8077"/>
                        <a:pt x="28460" y="7506"/>
                      </a:cubicBezTo>
                      <a:lnTo>
                        <a:pt x="16277" y="457"/>
                      </a:lnTo>
                      <a:cubicBezTo>
                        <a:pt x="15048" y="-152"/>
                        <a:pt x="13604" y="-152"/>
                        <a:pt x="12375" y="457"/>
                      </a:cubicBezTo>
                      <a:lnTo>
                        <a:pt x="763" y="7220"/>
                      </a:lnTo>
                      <a:cubicBezTo>
                        <a:pt x="-189" y="7982"/>
                        <a:pt x="-284" y="8934"/>
                        <a:pt x="668"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31" name="Google Shape;1431;p86"/>
                <p:cNvSpPr/>
                <p:nvPr/>
              </p:nvSpPr>
              <p:spPr>
                <a:xfrm>
                  <a:off x="4482022" y="4935683"/>
                  <a:ext cx="29376" cy="16916"/>
                </a:xfrm>
                <a:custGeom>
                  <a:avLst/>
                  <a:gdLst/>
                  <a:ahLst/>
                  <a:cxnLst/>
                  <a:rect l="l" t="t" r="r" b="b"/>
                  <a:pathLst>
                    <a:path w="29376" h="16916" extrusionOk="0">
                      <a:moveTo>
                        <a:pt x="716" y="9411"/>
                      </a:moveTo>
                      <a:lnTo>
                        <a:pt x="12898" y="16459"/>
                      </a:lnTo>
                      <a:cubicBezTo>
                        <a:pt x="14127" y="17069"/>
                        <a:pt x="15572" y="17069"/>
                        <a:pt x="16801" y="16459"/>
                      </a:cubicBezTo>
                      <a:lnTo>
                        <a:pt x="28412" y="9697"/>
                      </a:lnTo>
                      <a:cubicBezTo>
                        <a:pt x="29650" y="9030"/>
                        <a:pt x="29745" y="8077"/>
                        <a:pt x="28412" y="7506"/>
                      </a:cubicBezTo>
                      <a:lnTo>
                        <a:pt x="16230" y="457"/>
                      </a:lnTo>
                      <a:cubicBezTo>
                        <a:pt x="15001" y="-152"/>
                        <a:pt x="13556" y="-152"/>
                        <a:pt x="12327" y="457"/>
                      </a:cubicBezTo>
                      <a:lnTo>
                        <a:pt x="716" y="7220"/>
                      </a:lnTo>
                      <a:cubicBezTo>
                        <a:pt x="-141" y="7792"/>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32" name="Google Shape;1432;p86"/>
                <p:cNvSpPr/>
                <p:nvPr/>
              </p:nvSpPr>
              <p:spPr>
                <a:xfrm>
                  <a:off x="4464795" y="4925682"/>
                  <a:ext cx="29341" cy="16916"/>
                </a:xfrm>
                <a:custGeom>
                  <a:avLst/>
                  <a:gdLst/>
                  <a:ahLst/>
                  <a:cxnLst/>
                  <a:rect l="l" t="t" r="r" b="b"/>
                  <a:pathLst>
                    <a:path w="29341" h="16916" extrusionOk="0">
                      <a:moveTo>
                        <a:pt x="716" y="9411"/>
                      </a:moveTo>
                      <a:lnTo>
                        <a:pt x="12898" y="16459"/>
                      </a:lnTo>
                      <a:cubicBezTo>
                        <a:pt x="14127" y="17069"/>
                        <a:pt x="15572" y="17069"/>
                        <a:pt x="16801" y="16459"/>
                      </a:cubicBezTo>
                      <a:lnTo>
                        <a:pt x="28412" y="9792"/>
                      </a:lnTo>
                      <a:cubicBezTo>
                        <a:pt x="29554" y="9125"/>
                        <a:pt x="29745" y="8077"/>
                        <a:pt x="28412" y="7506"/>
                      </a:cubicBezTo>
                      <a:lnTo>
                        <a:pt x="16230" y="457"/>
                      </a:lnTo>
                      <a:cubicBezTo>
                        <a:pt x="15001" y="-152"/>
                        <a:pt x="13556" y="-152"/>
                        <a:pt x="12327" y="457"/>
                      </a:cubicBezTo>
                      <a:lnTo>
                        <a:pt x="716" y="7125"/>
                      </a:lnTo>
                      <a:cubicBezTo>
                        <a:pt x="-141" y="8268"/>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33" name="Google Shape;1433;p86"/>
                <p:cNvSpPr/>
                <p:nvPr/>
              </p:nvSpPr>
              <p:spPr>
                <a:xfrm>
                  <a:off x="4447522" y="4915490"/>
                  <a:ext cx="29387" cy="17202"/>
                </a:xfrm>
                <a:custGeom>
                  <a:avLst/>
                  <a:gdLst/>
                  <a:ahLst/>
                  <a:cxnLst/>
                  <a:rect l="l" t="t" r="r" b="b"/>
                  <a:pathLst>
                    <a:path w="29387" h="17202" extrusionOk="0">
                      <a:moveTo>
                        <a:pt x="761" y="9601"/>
                      </a:moveTo>
                      <a:lnTo>
                        <a:pt x="12944" y="16745"/>
                      </a:lnTo>
                      <a:cubicBezTo>
                        <a:pt x="14173" y="17355"/>
                        <a:pt x="15618" y="17355"/>
                        <a:pt x="16846" y="16745"/>
                      </a:cubicBezTo>
                      <a:lnTo>
                        <a:pt x="28458" y="9982"/>
                      </a:lnTo>
                      <a:cubicBezTo>
                        <a:pt x="29600" y="9316"/>
                        <a:pt x="29791" y="8363"/>
                        <a:pt x="28458" y="7792"/>
                      </a:cubicBezTo>
                      <a:lnTo>
                        <a:pt x="16180" y="457"/>
                      </a:lnTo>
                      <a:cubicBezTo>
                        <a:pt x="14951" y="-152"/>
                        <a:pt x="13507" y="-152"/>
                        <a:pt x="12278" y="457"/>
                      </a:cubicBezTo>
                      <a:lnTo>
                        <a:pt x="666" y="7220"/>
                      </a:lnTo>
                      <a:cubicBezTo>
                        <a:pt x="-190" y="8077"/>
                        <a:pt x="-286" y="8935"/>
                        <a:pt x="761" y="96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34" name="Google Shape;1434;p86"/>
                <p:cNvSpPr/>
                <p:nvPr/>
              </p:nvSpPr>
              <p:spPr>
                <a:xfrm>
                  <a:off x="4624469" y="5017884"/>
                  <a:ext cx="34098" cy="19393"/>
                </a:xfrm>
                <a:custGeom>
                  <a:avLst/>
                  <a:gdLst/>
                  <a:ahLst/>
                  <a:cxnLst/>
                  <a:rect l="l" t="t" r="r" b="b"/>
                  <a:pathLst>
                    <a:path w="34098" h="19393" extrusionOk="0">
                      <a:moveTo>
                        <a:pt x="1035" y="9411"/>
                      </a:moveTo>
                      <a:lnTo>
                        <a:pt x="17691" y="18936"/>
                      </a:lnTo>
                      <a:cubicBezTo>
                        <a:pt x="18887" y="19546"/>
                        <a:pt x="20303" y="19546"/>
                        <a:pt x="21499" y="18936"/>
                      </a:cubicBezTo>
                      <a:lnTo>
                        <a:pt x="33205" y="12268"/>
                      </a:lnTo>
                      <a:cubicBezTo>
                        <a:pt x="34348" y="11602"/>
                        <a:pt x="34443" y="10554"/>
                        <a:pt x="33205" y="9982"/>
                      </a:cubicBezTo>
                      <a:lnTo>
                        <a:pt x="16549" y="457"/>
                      </a:lnTo>
                      <a:cubicBezTo>
                        <a:pt x="15321" y="-152"/>
                        <a:pt x="13876" y="-152"/>
                        <a:pt x="12647" y="457"/>
                      </a:cubicBezTo>
                      <a:lnTo>
                        <a:pt x="1035" y="7220"/>
                      </a:lnTo>
                      <a:cubicBezTo>
                        <a:pt x="-297" y="7887"/>
                        <a:pt x="-392" y="8839"/>
                        <a:pt x="1035"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35" name="Google Shape;1435;p86"/>
                <p:cNvSpPr/>
                <p:nvPr/>
              </p:nvSpPr>
              <p:spPr>
                <a:xfrm>
                  <a:off x="4516514" y="4955590"/>
                  <a:ext cx="33778" cy="19392"/>
                </a:xfrm>
                <a:custGeom>
                  <a:avLst/>
                  <a:gdLst/>
                  <a:ahLst/>
                  <a:cxnLst/>
                  <a:rect l="l" t="t" r="r" b="b"/>
                  <a:pathLst>
                    <a:path w="33778" h="19392" extrusionOk="0">
                      <a:moveTo>
                        <a:pt x="679" y="9411"/>
                      </a:moveTo>
                      <a:lnTo>
                        <a:pt x="17335" y="18936"/>
                      </a:lnTo>
                      <a:cubicBezTo>
                        <a:pt x="18563" y="19545"/>
                        <a:pt x="20008" y="19545"/>
                        <a:pt x="21237" y="18936"/>
                      </a:cubicBezTo>
                      <a:lnTo>
                        <a:pt x="32849" y="12173"/>
                      </a:lnTo>
                      <a:cubicBezTo>
                        <a:pt x="33991" y="11506"/>
                        <a:pt x="34181" y="10554"/>
                        <a:pt x="32849" y="9982"/>
                      </a:cubicBezTo>
                      <a:lnTo>
                        <a:pt x="16193" y="457"/>
                      </a:lnTo>
                      <a:cubicBezTo>
                        <a:pt x="14964" y="-152"/>
                        <a:pt x="13519" y="-152"/>
                        <a:pt x="12290" y="457"/>
                      </a:cubicBezTo>
                      <a:lnTo>
                        <a:pt x="679" y="7220"/>
                      </a:lnTo>
                      <a:cubicBezTo>
                        <a:pt x="-178" y="7791"/>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36" name="Google Shape;1436;p86"/>
                <p:cNvSpPr/>
                <p:nvPr/>
              </p:nvSpPr>
              <p:spPr>
                <a:xfrm>
                  <a:off x="4538177" y="4968068"/>
                  <a:ext cx="98308" cy="56826"/>
                </a:xfrm>
                <a:custGeom>
                  <a:avLst/>
                  <a:gdLst/>
                  <a:ahLst/>
                  <a:cxnLst/>
                  <a:rect l="l" t="t" r="r" b="b"/>
                  <a:pathLst>
                    <a:path w="98308" h="56826" extrusionOk="0">
                      <a:moveTo>
                        <a:pt x="716" y="9411"/>
                      </a:moveTo>
                      <a:lnTo>
                        <a:pt x="81902" y="56369"/>
                      </a:lnTo>
                      <a:cubicBezTo>
                        <a:pt x="83131" y="56978"/>
                        <a:pt x="84576" y="56978"/>
                        <a:pt x="85804" y="56369"/>
                      </a:cubicBezTo>
                      <a:lnTo>
                        <a:pt x="97416" y="49606"/>
                      </a:lnTo>
                      <a:cubicBezTo>
                        <a:pt x="98558" y="48939"/>
                        <a:pt x="98653" y="47987"/>
                        <a:pt x="97416" y="47415"/>
                      </a:cubicBezTo>
                      <a:lnTo>
                        <a:pt x="16230" y="457"/>
                      </a:lnTo>
                      <a:cubicBezTo>
                        <a:pt x="15001" y="-152"/>
                        <a:pt x="13556" y="-152"/>
                        <a:pt x="12327" y="457"/>
                      </a:cubicBezTo>
                      <a:lnTo>
                        <a:pt x="716" y="7220"/>
                      </a:lnTo>
                      <a:cubicBezTo>
                        <a:pt x="-141" y="7887"/>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37" name="Google Shape;1437;p86"/>
                <p:cNvSpPr/>
                <p:nvPr/>
              </p:nvSpPr>
              <p:spPr>
                <a:xfrm>
                  <a:off x="4683753" y="5013502"/>
                  <a:ext cx="29387" cy="16916"/>
                </a:xfrm>
                <a:custGeom>
                  <a:avLst/>
                  <a:gdLst/>
                  <a:ahLst/>
                  <a:cxnLst/>
                  <a:rect l="l" t="t" r="r" b="b"/>
                  <a:pathLst>
                    <a:path w="29387" h="16916" extrusionOk="0">
                      <a:moveTo>
                        <a:pt x="761" y="9411"/>
                      </a:moveTo>
                      <a:lnTo>
                        <a:pt x="12944" y="16459"/>
                      </a:lnTo>
                      <a:cubicBezTo>
                        <a:pt x="14173" y="17069"/>
                        <a:pt x="15618" y="17069"/>
                        <a:pt x="16846" y="16459"/>
                      </a:cubicBezTo>
                      <a:lnTo>
                        <a:pt x="28458" y="9792"/>
                      </a:lnTo>
                      <a:cubicBezTo>
                        <a:pt x="29600" y="9125"/>
                        <a:pt x="29791" y="8077"/>
                        <a:pt x="28458" y="7506"/>
                      </a:cubicBezTo>
                      <a:lnTo>
                        <a:pt x="16275" y="457"/>
                      </a:lnTo>
                      <a:cubicBezTo>
                        <a:pt x="15047" y="-152"/>
                        <a:pt x="13602" y="-152"/>
                        <a:pt x="12373" y="457"/>
                      </a:cubicBezTo>
                      <a:lnTo>
                        <a:pt x="666" y="7125"/>
                      </a:lnTo>
                      <a:cubicBezTo>
                        <a:pt x="-190" y="7792"/>
                        <a:pt x="-286" y="8839"/>
                        <a:pt x="761"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38" name="Google Shape;1438;p86"/>
                <p:cNvSpPr/>
                <p:nvPr/>
              </p:nvSpPr>
              <p:spPr>
                <a:xfrm>
                  <a:off x="4666502" y="5003310"/>
                  <a:ext cx="29374" cy="17106"/>
                </a:xfrm>
                <a:custGeom>
                  <a:avLst/>
                  <a:gdLst/>
                  <a:ahLst/>
                  <a:cxnLst/>
                  <a:rect l="l" t="t" r="r" b="b"/>
                  <a:pathLst>
                    <a:path w="29374" h="17106" extrusionOk="0">
                      <a:moveTo>
                        <a:pt x="690" y="9601"/>
                      </a:moveTo>
                      <a:lnTo>
                        <a:pt x="12873" y="16650"/>
                      </a:lnTo>
                      <a:cubicBezTo>
                        <a:pt x="14102" y="17259"/>
                        <a:pt x="15546" y="17259"/>
                        <a:pt x="16775" y="16650"/>
                      </a:cubicBezTo>
                      <a:lnTo>
                        <a:pt x="28482" y="9982"/>
                      </a:lnTo>
                      <a:cubicBezTo>
                        <a:pt x="29624" y="9316"/>
                        <a:pt x="29719" y="8268"/>
                        <a:pt x="28482" y="7696"/>
                      </a:cubicBezTo>
                      <a:lnTo>
                        <a:pt x="16109" y="457"/>
                      </a:lnTo>
                      <a:cubicBezTo>
                        <a:pt x="14880" y="-152"/>
                        <a:pt x="13435" y="-152"/>
                        <a:pt x="12207" y="457"/>
                      </a:cubicBezTo>
                      <a:lnTo>
                        <a:pt x="595" y="7220"/>
                      </a:lnTo>
                      <a:cubicBezTo>
                        <a:pt x="-167" y="7982"/>
                        <a:pt x="-262" y="9030"/>
                        <a:pt x="690" y="96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39" name="Google Shape;1439;p86"/>
                <p:cNvSpPr/>
                <p:nvPr/>
              </p:nvSpPr>
              <p:spPr>
                <a:xfrm>
                  <a:off x="4649277" y="4993405"/>
                  <a:ext cx="29313" cy="17011"/>
                </a:xfrm>
                <a:custGeom>
                  <a:avLst/>
                  <a:gdLst/>
                  <a:ahLst/>
                  <a:cxnLst/>
                  <a:rect l="l" t="t" r="r" b="b"/>
                  <a:pathLst>
                    <a:path w="29313" h="17011" extrusionOk="0">
                      <a:moveTo>
                        <a:pt x="688" y="9506"/>
                      </a:moveTo>
                      <a:lnTo>
                        <a:pt x="12871" y="16554"/>
                      </a:lnTo>
                      <a:cubicBezTo>
                        <a:pt x="14099" y="17164"/>
                        <a:pt x="15544" y="17164"/>
                        <a:pt x="16773" y="16554"/>
                      </a:cubicBezTo>
                      <a:lnTo>
                        <a:pt x="28385" y="9791"/>
                      </a:lnTo>
                      <a:cubicBezTo>
                        <a:pt x="29527" y="9125"/>
                        <a:pt x="29717" y="8077"/>
                        <a:pt x="28385" y="7506"/>
                      </a:cubicBezTo>
                      <a:lnTo>
                        <a:pt x="16202" y="457"/>
                      </a:lnTo>
                      <a:cubicBezTo>
                        <a:pt x="14973" y="-152"/>
                        <a:pt x="13528" y="-152"/>
                        <a:pt x="12299" y="457"/>
                      </a:cubicBezTo>
                      <a:lnTo>
                        <a:pt x="973" y="7220"/>
                      </a:lnTo>
                      <a:cubicBezTo>
                        <a:pt x="-169" y="7982"/>
                        <a:pt x="-359" y="8934"/>
                        <a:pt x="688"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40" name="Google Shape;1440;p86"/>
                <p:cNvSpPr/>
                <p:nvPr/>
              </p:nvSpPr>
              <p:spPr>
                <a:xfrm>
                  <a:off x="4631964" y="4983594"/>
                  <a:ext cx="29363" cy="16916"/>
                </a:xfrm>
                <a:custGeom>
                  <a:avLst/>
                  <a:gdLst/>
                  <a:ahLst/>
                  <a:cxnLst/>
                  <a:rect l="l" t="t" r="r" b="b"/>
                  <a:pathLst>
                    <a:path w="29363" h="16916" extrusionOk="0">
                      <a:moveTo>
                        <a:pt x="679" y="9411"/>
                      </a:moveTo>
                      <a:lnTo>
                        <a:pt x="12957" y="16459"/>
                      </a:lnTo>
                      <a:cubicBezTo>
                        <a:pt x="14152" y="17069"/>
                        <a:pt x="15568" y="17069"/>
                        <a:pt x="16764" y="16459"/>
                      </a:cubicBezTo>
                      <a:lnTo>
                        <a:pt x="28470" y="9696"/>
                      </a:lnTo>
                      <a:cubicBezTo>
                        <a:pt x="29613" y="9030"/>
                        <a:pt x="29708" y="8077"/>
                        <a:pt x="28470" y="7506"/>
                      </a:cubicBezTo>
                      <a:lnTo>
                        <a:pt x="16193" y="457"/>
                      </a:lnTo>
                      <a:cubicBezTo>
                        <a:pt x="14997" y="-152"/>
                        <a:pt x="13581" y="-152"/>
                        <a:pt x="12385" y="457"/>
                      </a:cubicBezTo>
                      <a:lnTo>
                        <a:pt x="679" y="7220"/>
                      </a:lnTo>
                      <a:cubicBezTo>
                        <a:pt x="-178" y="7506"/>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41" name="Google Shape;1441;p86"/>
                <p:cNvSpPr/>
                <p:nvPr/>
              </p:nvSpPr>
              <p:spPr>
                <a:xfrm>
                  <a:off x="4614700" y="4973593"/>
                  <a:ext cx="29376" cy="16916"/>
                </a:xfrm>
                <a:custGeom>
                  <a:avLst/>
                  <a:gdLst/>
                  <a:ahLst/>
                  <a:cxnLst/>
                  <a:rect l="l" t="t" r="r" b="b"/>
                  <a:pathLst>
                    <a:path w="29376" h="16916" extrusionOk="0">
                      <a:moveTo>
                        <a:pt x="716" y="9411"/>
                      </a:moveTo>
                      <a:lnTo>
                        <a:pt x="12898" y="16459"/>
                      </a:lnTo>
                      <a:cubicBezTo>
                        <a:pt x="14127" y="17069"/>
                        <a:pt x="15572" y="17069"/>
                        <a:pt x="16801" y="16459"/>
                      </a:cubicBezTo>
                      <a:lnTo>
                        <a:pt x="28412" y="9792"/>
                      </a:lnTo>
                      <a:cubicBezTo>
                        <a:pt x="29650" y="9125"/>
                        <a:pt x="29745" y="8077"/>
                        <a:pt x="28412" y="7506"/>
                      </a:cubicBezTo>
                      <a:lnTo>
                        <a:pt x="16230" y="457"/>
                      </a:lnTo>
                      <a:cubicBezTo>
                        <a:pt x="15001" y="-152"/>
                        <a:pt x="13556" y="-152"/>
                        <a:pt x="12327" y="457"/>
                      </a:cubicBezTo>
                      <a:lnTo>
                        <a:pt x="716" y="7125"/>
                      </a:lnTo>
                      <a:cubicBezTo>
                        <a:pt x="-141" y="7982"/>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42" name="Google Shape;1442;p86"/>
                <p:cNvSpPr/>
                <p:nvPr/>
              </p:nvSpPr>
              <p:spPr>
                <a:xfrm>
                  <a:off x="4597237" y="4963591"/>
                  <a:ext cx="29541" cy="16916"/>
                </a:xfrm>
                <a:custGeom>
                  <a:avLst/>
                  <a:gdLst/>
                  <a:ahLst/>
                  <a:cxnLst/>
                  <a:rect l="l" t="t" r="r" b="b"/>
                  <a:pathLst>
                    <a:path w="29541" h="16916" extrusionOk="0">
                      <a:moveTo>
                        <a:pt x="857" y="9411"/>
                      </a:moveTo>
                      <a:lnTo>
                        <a:pt x="13135" y="16459"/>
                      </a:lnTo>
                      <a:cubicBezTo>
                        <a:pt x="14363" y="17069"/>
                        <a:pt x="15808" y="17069"/>
                        <a:pt x="17037" y="16459"/>
                      </a:cubicBezTo>
                      <a:lnTo>
                        <a:pt x="28648" y="9792"/>
                      </a:lnTo>
                      <a:cubicBezTo>
                        <a:pt x="29791" y="9125"/>
                        <a:pt x="29886" y="8077"/>
                        <a:pt x="28648" y="7506"/>
                      </a:cubicBezTo>
                      <a:lnTo>
                        <a:pt x="16466" y="457"/>
                      </a:lnTo>
                      <a:cubicBezTo>
                        <a:pt x="15237" y="-152"/>
                        <a:pt x="13792" y="-152"/>
                        <a:pt x="12563" y="457"/>
                      </a:cubicBezTo>
                      <a:lnTo>
                        <a:pt x="857" y="7220"/>
                      </a:lnTo>
                      <a:cubicBezTo>
                        <a:pt x="-286" y="7791"/>
                        <a:pt x="-286" y="8458"/>
                        <a:pt x="857"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43" name="Google Shape;1443;p86"/>
                <p:cNvSpPr/>
                <p:nvPr/>
              </p:nvSpPr>
              <p:spPr>
                <a:xfrm>
                  <a:off x="4580242" y="4953400"/>
                  <a:ext cx="29308" cy="17106"/>
                </a:xfrm>
                <a:custGeom>
                  <a:avLst/>
                  <a:gdLst/>
                  <a:ahLst/>
                  <a:cxnLst/>
                  <a:rect l="l" t="t" r="r" b="b"/>
                  <a:pathLst>
                    <a:path w="29308" h="17106" extrusionOk="0">
                      <a:moveTo>
                        <a:pt x="624" y="9601"/>
                      </a:moveTo>
                      <a:lnTo>
                        <a:pt x="12807" y="16650"/>
                      </a:lnTo>
                      <a:cubicBezTo>
                        <a:pt x="14036" y="17259"/>
                        <a:pt x="15481" y="17259"/>
                        <a:pt x="16709" y="16650"/>
                      </a:cubicBezTo>
                      <a:lnTo>
                        <a:pt x="28416" y="9887"/>
                      </a:lnTo>
                      <a:cubicBezTo>
                        <a:pt x="29558" y="9220"/>
                        <a:pt x="29654" y="8268"/>
                        <a:pt x="28416" y="7601"/>
                      </a:cubicBezTo>
                      <a:lnTo>
                        <a:pt x="16709" y="457"/>
                      </a:lnTo>
                      <a:cubicBezTo>
                        <a:pt x="15481" y="-152"/>
                        <a:pt x="14036" y="-152"/>
                        <a:pt x="12807" y="457"/>
                      </a:cubicBezTo>
                      <a:lnTo>
                        <a:pt x="1195" y="7220"/>
                      </a:lnTo>
                      <a:cubicBezTo>
                        <a:pt x="-232" y="8077"/>
                        <a:pt x="-327" y="9125"/>
                        <a:pt x="624" y="96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44" name="Google Shape;1444;p86"/>
                <p:cNvSpPr/>
                <p:nvPr/>
              </p:nvSpPr>
              <p:spPr>
                <a:xfrm>
                  <a:off x="4562889" y="4943589"/>
                  <a:ext cx="29375" cy="16916"/>
                </a:xfrm>
                <a:custGeom>
                  <a:avLst/>
                  <a:gdLst/>
                  <a:ahLst/>
                  <a:cxnLst/>
                  <a:rect l="l" t="t" r="r" b="b"/>
                  <a:pathLst>
                    <a:path w="29375" h="16916" extrusionOk="0">
                      <a:moveTo>
                        <a:pt x="750" y="9411"/>
                      </a:moveTo>
                      <a:lnTo>
                        <a:pt x="12933" y="16459"/>
                      </a:lnTo>
                      <a:cubicBezTo>
                        <a:pt x="14161" y="17069"/>
                        <a:pt x="15606" y="17069"/>
                        <a:pt x="16835" y="16459"/>
                      </a:cubicBezTo>
                      <a:lnTo>
                        <a:pt x="28447" y="9696"/>
                      </a:lnTo>
                      <a:cubicBezTo>
                        <a:pt x="29589" y="9030"/>
                        <a:pt x="29779" y="8077"/>
                        <a:pt x="28447" y="7506"/>
                      </a:cubicBezTo>
                      <a:lnTo>
                        <a:pt x="16264" y="457"/>
                      </a:lnTo>
                      <a:cubicBezTo>
                        <a:pt x="15035" y="-152"/>
                        <a:pt x="13590" y="-152"/>
                        <a:pt x="12362" y="457"/>
                      </a:cubicBezTo>
                      <a:lnTo>
                        <a:pt x="750" y="7220"/>
                      </a:lnTo>
                      <a:cubicBezTo>
                        <a:pt x="-202" y="7887"/>
                        <a:pt x="-297" y="9411"/>
                        <a:pt x="750"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45" name="Google Shape;1445;p86"/>
                <p:cNvSpPr/>
                <p:nvPr/>
              </p:nvSpPr>
              <p:spPr>
                <a:xfrm>
                  <a:off x="4545668" y="4933492"/>
                  <a:ext cx="29333" cy="17487"/>
                </a:xfrm>
                <a:custGeom>
                  <a:avLst/>
                  <a:gdLst/>
                  <a:ahLst/>
                  <a:cxnLst/>
                  <a:rect l="l" t="t" r="r" b="b"/>
                  <a:pathLst>
                    <a:path w="29333" h="17487" extrusionOk="0">
                      <a:moveTo>
                        <a:pt x="649" y="9982"/>
                      </a:moveTo>
                      <a:lnTo>
                        <a:pt x="12832" y="17031"/>
                      </a:lnTo>
                      <a:cubicBezTo>
                        <a:pt x="14060" y="17640"/>
                        <a:pt x="15505" y="17640"/>
                        <a:pt x="16734" y="17031"/>
                      </a:cubicBezTo>
                      <a:lnTo>
                        <a:pt x="28441" y="10363"/>
                      </a:lnTo>
                      <a:cubicBezTo>
                        <a:pt x="29583" y="9696"/>
                        <a:pt x="29678" y="8649"/>
                        <a:pt x="28441" y="8077"/>
                      </a:cubicBezTo>
                      <a:lnTo>
                        <a:pt x="16448" y="457"/>
                      </a:lnTo>
                      <a:cubicBezTo>
                        <a:pt x="15253" y="-152"/>
                        <a:pt x="13837" y="-152"/>
                        <a:pt x="12641" y="457"/>
                      </a:cubicBezTo>
                      <a:lnTo>
                        <a:pt x="934" y="7125"/>
                      </a:lnTo>
                      <a:cubicBezTo>
                        <a:pt x="-208" y="7982"/>
                        <a:pt x="-303" y="9030"/>
                        <a:pt x="649" y="9982"/>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46" name="Google Shape;1446;p86"/>
                <p:cNvSpPr/>
                <p:nvPr/>
              </p:nvSpPr>
              <p:spPr>
                <a:xfrm>
                  <a:off x="4528402" y="4923967"/>
                  <a:ext cx="29313" cy="16630"/>
                </a:xfrm>
                <a:custGeom>
                  <a:avLst/>
                  <a:gdLst/>
                  <a:ahLst/>
                  <a:cxnLst/>
                  <a:rect l="l" t="t" r="r" b="b"/>
                  <a:pathLst>
                    <a:path w="29313" h="16630" extrusionOk="0">
                      <a:moveTo>
                        <a:pt x="688" y="9125"/>
                      </a:moveTo>
                      <a:lnTo>
                        <a:pt x="12871" y="16173"/>
                      </a:lnTo>
                      <a:cubicBezTo>
                        <a:pt x="14099" y="16783"/>
                        <a:pt x="15544" y="16783"/>
                        <a:pt x="16773" y="16173"/>
                      </a:cubicBezTo>
                      <a:lnTo>
                        <a:pt x="28384" y="9506"/>
                      </a:lnTo>
                      <a:cubicBezTo>
                        <a:pt x="29527" y="8839"/>
                        <a:pt x="29717" y="7791"/>
                        <a:pt x="28384" y="7220"/>
                      </a:cubicBezTo>
                      <a:lnTo>
                        <a:pt x="16487" y="457"/>
                      </a:lnTo>
                      <a:cubicBezTo>
                        <a:pt x="15259" y="-152"/>
                        <a:pt x="13814" y="-152"/>
                        <a:pt x="12585" y="457"/>
                      </a:cubicBezTo>
                      <a:lnTo>
                        <a:pt x="973" y="7220"/>
                      </a:lnTo>
                      <a:cubicBezTo>
                        <a:pt x="-169" y="7601"/>
                        <a:pt x="-359" y="8553"/>
                        <a:pt x="688" y="9125"/>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47" name="Google Shape;1447;p86"/>
                <p:cNvSpPr/>
                <p:nvPr/>
              </p:nvSpPr>
              <p:spPr>
                <a:xfrm>
                  <a:off x="4511410" y="4913585"/>
                  <a:ext cx="29041" cy="17011"/>
                </a:xfrm>
                <a:custGeom>
                  <a:avLst/>
                  <a:gdLst/>
                  <a:ahLst/>
                  <a:cxnLst/>
                  <a:rect l="l" t="t" r="r" b="b"/>
                  <a:pathLst>
                    <a:path w="29041" h="17011" extrusionOk="0">
                      <a:moveTo>
                        <a:pt x="357" y="9506"/>
                      </a:moveTo>
                      <a:lnTo>
                        <a:pt x="12635" y="16554"/>
                      </a:lnTo>
                      <a:cubicBezTo>
                        <a:pt x="13830" y="17164"/>
                        <a:pt x="15247" y="17164"/>
                        <a:pt x="16442" y="16554"/>
                      </a:cubicBezTo>
                      <a:lnTo>
                        <a:pt x="28149" y="9792"/>
                      </a:lnTo>
                      <a:cubicBezTo>
                        <a:pt x="29291" y="9125"/>
                        <a:pt x="29386" y="8172"/>
                        <a:pt x="28149" y="7506"/>
                      </a:cubicBezTo>
                      <a:lnTo>
                        <a:pt x="15966" y="457"/>
                      </a:lnTo>
                      <a:cubicBezTo>
                        <a:pt x="14737" y="-152"/>
                        <a:pt x="13293" y="-152"/>
                        <a:pt x="12064" y="457"/>
                      </a:cubicBezTo>
                      <a:lnTo>
                        <a:pt x="357" y="7220"/>
                      </a:lnTo>
                      <a:cubicBezTo>
                        <a:pt x="-119" y="7982"/>
                        <a:pt x="-119" y="8934"/>
                        <a:pt x="357"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48" name="Google Shape;1448;p86"/>
                <p:cNvSpPr/>
                <p:nvPr/>
              </p:nvSpPr>
              <p:spPr>
                <a:xfrm>
                  <a:off x="4493824" y="4903774"/>
                  <a:ext cx="29376" cy="16916"/>
                </a:xfrm>
                <a:custGeom>
                  <a:avLst/>
                  <a:gdLst/>
                  <a:ahLst/>
                  <a:cxnLst/>
                  <a:rect l="l" t="t" r="r" b="b"/>
                  <a:pathLst>
                    <a:path w="29376" h="16916" extrusionOk="0">
                      <a:moveTo>
                        <a:pt x="716" y="9411"/>
                      </a:moveTo>
                      <a:lnTo>
                        <a:pt x="12898" y="16459"/>
                      </a:lnTo>
                      <a:cubicBezTo>
                        <a:pt x="14127" y="17069"/>
                        <a:pt x="15572" y="17069"/>
                        <a:pt x="16801" y="16459"/>
                      </a:cubicBezTo>
                      <a:lnTo>
                        <a:pt x="28412" y="9696"/>
                      </a:lnTo>
                      <a:cubicBezTo>
                        <a:pt x="29650" y="9030"/>
                        <a:pt x="29745" y="8077"/>
                        <a:pt x="28412" y="7506"/>
                      </a:cubicBezTo>
                      <a:lnTo>
                        <a:pt x="16230" y="457"/>
                      </a:lnTo>
                      <a:cubicBezTo>
                        <a:pt x="15001" y="-152"/>
                        <a:pt x="13556" y="-152"/>
                        <a:pt x="12327" y="457"/>
                      </a:cubicBezTo>
                      <a:lnTo>
                        <a:pt x="716" y="7220"/>
                      </a:lnTo>
                      <a:cubicBezTo>
                        <a:pt x="-141" y="7791"/>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49" name="Google Shape;1449;p86"/>
                <p:cNvSpPr/>
                <p:nvPr/>
              </p:nvSpPr>
              <p:spPr>
                <a:xfrm>
                  <a:off x="4701039" y="5023503"/>
                  <a:ext cx="42331" cy="24441"/>
                </a:xfrm>
                <a:custGeom>
                  <a:avLst/>
                  <a:gdLst/>
                  <a:ahLst/>
                  <a:cxnLst/>
                  <a:rect l="l" t="t" r="r" b="b"/>
                  <a:pathLst>
                    <a:path w="42331" h="24441" extrusionOk="0">
                      <a:moveTo>
                        <a:pt x="607" y="9411"/>
                      </a:moveTo>
                      <a:lnTo>
                        <a:pt x="25829" y="23984"/>
                      </a:lnTo>
                      <a:cubicBezTo>
                        <a:pt x="27058" y="24594"/>
                        <a:pt x="28503" y="24594"/>
                        <a:pt x="29732" y="23984"/>
                      </a:cubicBezTo>
                      <a:lnTo>
                        <a:pt x="41439" y="17221"/>
                      </a:lnTo>
                      <a:cubicBezTo>
                        <a:pt x="42581" y="16555"/>
                        <a:pt x="42676" y="15602"/>
                        <a:pt x="41439" y="15031"/>
                      </a:cubicBezTo>
                      <a:lnTo>
                        <a:pt x="16121" y="457"/>
                      </a:lnTo>
                      <a:cubicBezTo>
                        <a:pt x="14892" y="-152"/>
                        <a:pt x="13448" y="-152"/>
                        <a:pt x="12219" y="457"/>
                      </a:cubicBezTo>
                      <a:lnTo>
                        <a:pt x="607" y="7220"/>
                      </a:lnTo>
                      <a:cubicBezTo>
                        <a:pt x="-154" y="7792"/>
                        <a:pt x="-249" y="8839"/>
                        <a:pt x="607"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50" name="Google Shape;1450;p86"/>
                <p:cNvSpPr/>
                <p:nvPr/>
              </p:nvSpPr>
              <p:spPr>
                <a:xfrm>
                  <a:off x="4675609" y="5027945"/>
                  <a:ext cx="29345" cy="17142"/>
                </a:xfrm>
                <a:custGeom>
                  <a:avLst/>
                  <a:gdLst/>
                  <a:ahLst/>
                  <a:cxnLst/>
                  <a:rect l="l" t="t" r="r" b="b"/>
                  <a:pathLst>
                    <a:path w="29345" h="17142" extrusionOk="0">
                      <a:moveTo>
                        <a:pt x="720" y="9541"/>
                      </a:moveTo>
                      <a:lnTo>
                        <a:pt x="12903" y="16685"/>
                      </a:lnTo>
                      <a:cubicBezTo>
                        <a:pt x="14131" y="17295"/>
                        <a:pt x="15576" y="17295"/>
                        <a:pt x="16805" y="16685"/>
                      </a:cubicBezTo>
                      <a:lnTo>
                        <a:pt x="28416" y="9923"/>
                      </a:lnTo>
                      <a:cubicBezTo>
                        <a:pt x="29559" y="9256"/>
                        <a:pt x="29749" y="8303"/>
                        <a:pt x="28416" y="7732"/>
                      </a:cubicBezTo>
                      <a:lnTo>
                        <a:pt x="16519" y="493"/>
                      </a:lnTo>
                      <a:cubicBezTo>
                        <a:pt x="15302" y="-164"/>
                        <a:pt x="13834" y="-164"/>
                        <a:pt x="12617" y="493"/>
                      </a:cubicBezTo>
                      <a:lnTo>
                        <a:pt x="1005" y="7256"/>
                      </a:lnTo>
                      <a:cubicBezTo>
                        <a:pt x="-232" y="8017"/>
                        <a:pt x="-327" y="8970"/>
                        <a:pt x="720" y="954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51" name="Google Shape;1451;p86"/>
                <p:cNvSpPr/>
                <p:nvPr/>
              </p:nvSpPr>
              <p:spPr>
                <a:xfrm>
                  <a:off x="4658328" y="5018170"/>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1" y="9696"/>
                      </a:lnTo>
                      <a:cubicBezTo>
                        <a:pt x="29613" y="9030"/>
                        <a:pt x="29708" y="8077"/>
                        <a:pt x="28471" y="7506"/>
                      </a:cubicBezTo>
                      <a:lnTo>
                        <a:pt x="16193" y="457"/>
                      </a:lnTo>
                      <a:cubicBezTo>
                        <a:pt x="14997" y="-152"/>
                        <a:pt x="13581" y="-152"/>
                        <a:pt x="12385" y="457"/>
                      </a:cubicBezTo>
                      <a:lnTo>
                        <a:pt x="679" y="7220"/>
                      </a:lnTo>
                      <a:cubicBezTo>
                        <a:pt x="-178" y="779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52" name="Google Shape;1452;p86"/>
                <p:cNvSpPr/>
                <p:nvPr/>
              </p:nvSpPr>
              <p:spPr>
                <a:xfrm>
                  <a:off x="4641064" y="5008168"/>
                  <a:ext cx="29341" cy="16916"/>
                </a:xfrm>
                <a:custGeom>
                  <a:avLst/>
                  <a:gdLst/>
                  <a:ahLst/>
                  <a:cxnLst/>
                  <a:rect l="l" t="t" r="r" b="b"/>
                  <a:pathLst>
                    <a:path w="29341" h="16916" extrusionOk="0">
                      <a:moveTo>
                        <a:pt x="716" y="9411"/>
                      </a:moveTo>
                      <a:lnTo>
                        <a:pt x="12898" y="16459"/>
                      </a:lnTo>
                      <a:cubicBezTo>
                        <a:pt x="14127" y="17069"/>
                        <a:pt x="15572" y="17069"/>
                        <a:pt x="16801" y="16459"/>
                      </a:cubicBezTo>
                      <a:lnTo>
                        <a:pt x="28412" y="9792"/>
                      </a:lnTo>
                      <a:cubicBezTo>
                        <a:pt x="29554" y="9125"/>
                        <a:pt x="29745" y="8077"/>
                        <a:pt x="28412" y="7506"/>
                      </a:cubicBezTo>
                      <a:lnTo>
                        <a:pt x="16230" y="457"/>
                      </a:lnTo>
                      <a:cubicBezTo>
                        <a:pt x="15001" y="-152"/>
                        <a:pt x="13556" y="-152"/>
                        <a:pt x="12327" y="457"/>
                      </a:cubicBezTo>
                      <a:lnTo>
                        <a:pt x="716" y="7125"/>
                      </a:lnTo>
                      <a:cubicBezTo>
                        <a:pt x="-141" y="7791"/>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53" name="Google Shape;1453;p86"/>
                <p:cNvSpPr/>
                <p:nvPr/>
              </p:nvSpPr>
              <p:spPr>
                <a:xfrm>
                  <a:off x="4623779" y="4998072"/>
                  <a:ext cx="29363" cy="17011"/>
                </a:xfrm>
                <a:custGeom>
                  <a:avLst/>
                  <a:gdLst/>
                  <a:ahLst/>
                  <a:cxnLst/>
                  <a:rect l="l" t="t" r="r" b="b"/>
                  <a:pathLst>
                    <a:path w="29363" h="17011" extrusionOk="0">
                      <a:moveTo>
                        <a:pt x="679" y="9506"/>
                      </a:moveTo>
                      <a:lnTo>
                        <a:pt x="12957" y="16554"/>
                      </a:lnTo>
                      <a:cubicBezTo>
                        <a:pt x="14185" y="17164"/>
                        <a:pt x="15630" y="17164"/>
                        <a:pt x="16859" y="16554"/>
                      </a:cubicBezTo>
                      <a:lnTo>
                        <a:pt x="28470" y="9792"/>
                      </a:lnTo>
                      <a:cubicBezTo>
                        <a:pt x="29613" y="9125"/>
                        <a:pt x="29708" y="8077"/>
                        <a:pt x="28470" y="7506"/>
                      </a:cubicBezTo>
                      <a:lnTo>
                        <a:pt x="16288" y="457"/>
                      </a:lnTo>
                      <a:cubicBezTo>
                        <a:pt x="15059" y="-152"/>
                        <a:pt x="13614" y="-152"/>
                        <a:pt x="12385" y="457"/>
                      </a:cubicBezTo>
                      <a:lnTo>
                        <a:pt x="679" y="7220"/>
                      </a:lnTo>
                      <a:cubicBezTo>
                        <a:pt x="-178" y="7982"/>
                        <a:pt x="-273" y="8935"/>
                        <a:pt x="679"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54" name="Google Shape;1454;p86"/>
                <p:cNvSpPr/>
                <p:nvPr/>
              </p:nvSpPr>
              <p:spPr>
                <a:xfrm>
                  <a:off x="4606671" y="4988070"/>
                  <a:ext cx="29244" cy="17106"/>
                </a:xfrm>
                <a:custGeom>
                  <a:avLst/>
                  <a:gdLst/>
                  <a:ahLst/>
                  <a:cxnLst/>
                  <a:rect l="l" t="t" r="r" b="b"/>
                  <a:pathLst>
                    <a:path w="29244" h="17106" extrusionOk="0">
                      <a:moveTo>
                        <a:pt x="560" y="9601"/>
                      </a:moveTo>
                      <a:lnTo>
                        <a:pt x="12742" y="16650"/>
                      </a:lnTo>
                      <a:cubicBezTo>
                        <a:pt x="13971" y="17259"/>
                        <a:pt x="15416" y="17259"/>
                        <a:pt x="16645" y="16650"/>
                      </a:cubicBezTo>
                      <a:lnTo>
                        <a:pt x="28352" y="9697"/>
                      </a:lnTo>
                      <a:cubicBezTo>
                        <a:pt x="29494" y="9030"/>
                        <a:pt x="29589" y="8077"/>
                        <a:pt x="28352" y="7506"/>
                      </a:cubicBezTo>
                      <a:lnTo>
                        <a:pt x="16169" y="457"/>
                      </a:lnTo>
                      <a:cubicBezTo>
                        <a:pt x="14940" y="-152"/>
                        <a:pt x="13495" y="-152"/>
                        <a:pt x="12267" y="457"/>
                      </a:cubicBezTo>
                      <a:lnTo>
                        <a:pt x="655" y="7220"/>
                      </a:lnTo>
                      <a:cubicBezTo>
                        <a:pt x="-202" y="7982"/>
                        <a:pt x="-202" y="9030"/>
                        <a:pt x="560" y="96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55" name="Google Shape;1455;p86"/>
                <p:cNvSpPr/>
                <p:nvPr/>
              </p:nvSpPr>
              <p:spPr>
                <a:xfrm>
                  <a:off x="4589253" y="4978260"/>
                  <a:ext cx="29376" cy="16916"/>
                </a:xfrm>
                <a:custGeom>
                  <a:avLst/>
                  <a:gdLst/>
                  <a:ahLst/>
                  <a:cxnLst/>
                  <a:rect l="l" t="t" r="r" b="b"/>
                  <a:pathLst>
                    <a:path w="29376" h="16916" extrusionOk="0">
                      <a:moveTo>
                        <a:pt x="750" y="9411"/>
                      </a:moveTo>
                      <a:lnTo>
                        <a:pt x="12933" y="16459"/>
                      </a:lnTo>
                      <a:cubicBezTo>
                        <a:pt x="14161" y="17069"/>
                        <a:pt x="15606" y="17069"/>
                        <a:pt x="16835" y="16459"/>
                      </a:cubicBezTo>
                      <a:lnTo>
                        <a:pt x="28447" y="9792"/>
                      </a:lnTo>
                      <a:cubicBezTo>
                        <a:pt x="29589" y="9125"/>
                        <a:pt x="29779" y="8077"/>
                        <a:pt x="28447" y="7506"/>
                      </a:cubicBezTo>
                      <a:lnTo>
                        <a:pt x="16264" y="457"/>
                      </a:lnTo>
                      <a:cubicBezTo>
                        <a:pt x="15035" y="-152"/>
                        <a:pt x="13590" y="-152"/>
                        <a:pt x="12362" y="457"/>
                      </a:cubicBezTo>
                      <a:lnTo>
                        <a:pt x="750" y="7125"/>
                      </a:lnTo>
                      <a:cubicBezTo>
                        <a:pt x="-202" y="7792"/>
                        <a:pt x="-297" y="8839"/>
                        <a:pt x="750"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56" name="Google Shape;1456;p86"/>
                <p:cNvSpPr/>
                <p:nvPr/>
              </p:nvSpPr>
              <p:spPr>
                <a:xfrm>
                  <a:off x="4572002" y="4968259"/>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0" y="9792"/>
                      </a:lnTo>
                      <a:cubicBezTo>
                        <a:pt x="29613" y="9125"/>
                        <a:pt x="29708" y="8077"/>
                        <a:pt x="28470" y="7506"/>
                      </a:cubicBezTo>
                      <a:lnTo>
                        <a:pt x="16193" y="457"/>
                      </a:lnTo>
                      <a:cubicBezTo>
                        <a:pt x="14997" y="-152"/>
                        <a:pt x="13581" y="-152"/>
                        <a:pt x="12385" y="457"/>
                      </a:cubicBezTo>
                      <a:lnTo>
                        <a:pt x="679" y="7220"/>
                      </a:lnTo>
                      <a:cubicBezTo>
                        <a:pt x="-178" y="779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57" name="Google Shape;1457;p86"/>
                <p:cNvSpPr/>
                <p:nvPr/>
              </p:nvSpPr>
              <p:spPr>
                <a:xfrm>
                  <a:off x="4554738" y="4958162"/>
                  <a:ext cx="29341" cy="17011"/>
                </a:xfrm>
                <a:custGeom>
                  <a:avLst/>
                  <a:gdLst/>
                  <a:ahLst/>
                  <a:cxnLst/>
                  <a:rect l="l" t="t" r="r" b="b"/>
                  <a:pathLst>
                    <a:path w="29341" h="17011" extrusionOk="0">
                      <a:moveTo>
                        <a:pt x="716" y="9506"/>
                      </a:moveTo>
                      <a:lnTo>
                        <a:pt x="12898" y="16554"/>
                      </a:lnTo>
                      <a:cubicBezTo>
                        <a:pt x="14127" y="17164"/>
                        <a:pt x="15572" y="17164"/>
                        <a:pt x="16801" y="16554"/>
                      </a:cubicBezTo>
                      <a:lnTo>
                        <a:pt x="28412" y="9792"/>
                      </a:lnTo>
                      <a:cubicBezTo>
                        <a:pt x="29554" y="9125"/>
                        <a:pt x="29745" y="8172"/>
                        <a:pt x="28412" y="7506"/>
                      </a:cubicBezTo>
                      <a:lnTo>
                        <a:pt x="16230" y="457"/>
                      </a:lnTo>
                      <a:cubicBezTo>
                        <a:pt x="15001" y="-152"/>
                        <a:pt x="13556" y="-152"/>
                        <a:pt x="12327" y="457"/>
                      </a:cubicBezTo>
                      <a:lnTo>
                        <a:pt x="716" y="7220"/>
                      </a:lnTo>
                      <a:cubicBezTo>
                        <a:pt x="-141" y="7982"/>
                        <a:pt x="-331" y="8935"/>
                        <a:pt x="716"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58" name="Google Shape;1458;p86"/>
                <p:cNvSpPr/>
                <p:nvPr/>
              </p:nvSpPr>
              <p:spPr>
                <a:xfrm>
                  <a:off x="4537453" y="4948351"/>
                  <a:ext cx="29363" cy="16916"/>
                </a:xfrm>
                <a:custGeom>
                  <a:avLst/>
                  <a:gdLst/>
                  <a:ahLst/>
                  <a:cxnLst/>
                  <a:rect l="l" t="t" r="r" b="b"/>
                  <a:pathLst>
                    <a:path w="29363" h="16916" extrusionOk="0">
                      <a:moveTo>
                        <a:pt x="679" y="9411"/>
                      </a:moveTo>
                      <a:lnTo>
                        <a:pt x="12957" y="16459"/>
                      </a:lnTo>
                      <a:cubicBezTo>
                        <a:pt x="14185" y="17069"/>
                        <a:pt x="15630" y="17069"/>
                        <a:pt x="16859" y="16459"/>
                      </a:cubicBezTo>
                      <a:lnTo>
                        <a:pt x="28471" y="9696"/>
                      </a:lnTo>
                      <a:cubicBezTo>
                        <a:pt x="29613" y="9030"/>
                        <a:pt x="29708" y="8077"/>
                        <a:pt x="28471" y="7506"/>
                      </a:cubicBezTo>
                      <a:lnTo>
                        <a:pt x="16288" y="457"/>
                      </a:lnTo>
                      <a:cubicBezTo>
                        <a:pt x="15059" y="-152"/>
                        <a:pt x="13614" y="-152"/>
                        <a:pt x="12385" y="457"/>
                      </a:cubicBezTo>
                      <a:lnTo>
                        <a:pt x="679" y="7220"/>
                      </a:lnTo>
                      <a:cubicBezTo>
                        <a:pt x="-178" y="7791"/>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59" name="Google Shape;1459;p86"/>
                <p:cNvSpPr/>
                <p:nvPr/>
              </p:nvSpPr>
              <p:spPr>
                <a:xfrm>
                  <a:off x="4520202" y="4938350"/>
                  <a:ext cx="29291" cy="16916"/>
                </a:xfrm>
                <a:custGeom>
                  <a:avLst/>
                  <a:gdLst/>
                  <a:ahLst/>
                  <a:cxnLst/>
                  <a:rect l="l" t="t" r="r" b="b"/>
                  <a:pathLst>
                    <a:path w="29291" h="16916" extrusionOk="0">
                      <a:moveTo>
                        <a:pt x="607" y="9411"/>
                      </a:moveTo>
                      <a:lnTo>
                        <a:pt x="12790" y="16459"/>
                      </a:lnTo>
                      <a:cubicBezTo>
                        <a:pt x="14019" y="17069"/>
                        <a:pt x="15464" y="17069"/>
                        <a:pt x="16692" y="16459"/>
                      </a:cubicBezTo>
                      <a:lnTo>
                        <a:pt x="28399" y="9791"/>
                      </a:lnTo>
                      <a:cubicBezTo>
                        <a:pt x="29541" y="9125"/>
                        <a:pt x="29636" y="8077"/>
                        <a:pt x="28399" y="7506"/>
                      </a:cubicBezTo>
                      <a:lnTo>
                        <a:pt x="16121" y="457"/>
                      </a:lnTo>
                      <a:cubicBezTo>
                        <a:pt x="14893" y="-152"/>
                        <a:pt x="13448" y="-152"/>
                        <a:pt x="12219" y="457"/>
                      </a:cubicBezTo>
                      <a:lnTo>
                        <a:pt x="607" y="7124"/>
                      </a:lnTo>
                      <a:cubicBezTo>
                        <a:pt x="-154" y="7791"/>
                        <a:pt x="-249" y="8839"/>
                        <a:pt x="607"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60" name="Google Shape;1460;p86"/>
                <p:cNvSpPr/>
                <p:nvPr/>
              </p:nvSpPr>
              <p:spPr>
                <a:xfrm>
                  <a:off x="4502927" y="4928253"/>
                  <a:ext cx="29376" cy="17011"/>
                </a:xfrm>
                <a:custGeom>
                  <a:avLst/>
                  <a:gdLst/>
                  <a:ahLst/>
                  <a:cxnLst/>
                  <a:rect l="l" t="t" r="r" b="b"/>
                  <a:pathLst>
                    <a:path w="29376" h="17011" extrusionOk="0">
                      <a:moveTo>
                        <a:pt x="750" y="9506"/>
                      </a:moveTo>
                      <a:lnTo>
                        <a:pt x="12933" y="16555"/>
                      </a:lnTo>
                      <a:cubicBezTo>
                        <a:pt x="14161" y="17164"/>
                        <a:pt x="15606" y="17164"/>
                        <a:pt x="16835" y="16555"/>
                      </a:cubicBezTo>
                      <a:lnTo>
                        <a:pt x="28447" y="9792"/>
                      </a:lnTo>
                      <a:cubicBezTo>
                        <a:pt x="29589" y="9125"/>
                        <a:pt x="29779" y="8077"/>
                        <a:pt x="28447" y="7506"/>
                      </a:cubicBezTo>
                      <a:lnTo>
                        <a:pt x="16264" y="457"/>
                      </a:lnTo>
                      <a:cubicBezTo>
                        <a:pt x="15035" y="-152"/>
                        <a:pt x="13590" y="-152"/>
                        <a:pt x="12362" y="457"/>
                      </a:cubicBezTo>
                      <a:lnTo>
                        <a:pt x="750" y="7220"/>
                      </a:lnTo>
                      <a:cubicBezTo>
                        <a:pt x="-202" y="7982"/>
                        <a:pt x="-297" y="8934"/>
                        <a:pt x="750"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61" name="Google Shape;1461;p86"/>
                <p:cNvSpPr/>
                <p:nvPr/>
              </p:nvSpPr>
              <p:spPr>
                <a:xfrm>
                  <a:off x="4464204" y="4906060"/>
                  <a:ext cx="50834" cy="28917"/>
                </a:xfrm>
                <a:custGeom>
                  <a:avLst/>
                  <a:gdLst/>
                  <a:ahLst/>
                  <a:cxnLst/>
                  <a:rect l="l" t="t" r="r" b="b"/>
                  <a:pathLst>
                    <a:path w="50834" h="28917" extrusionOk="0">
                      <a:moveTo>
                        <a:pt x="830" y="9411"/>
                      </a:moveTo>
                      <a:lnTo>
                        <a:pt x="34428" y="28461"/>
                      </a:lnTo>
                      <a:cubicBezTo>
                        <a:pt x="35624" y="29070"/>
                        <a:pt x="37040" y="29070"/>
                        <a:pt x="38235" y="28461"/>
                      </a:cubicBezTo>
                      <a:lnTo>
                        <a:pt x="49942" y="21698"/>
                      </a:lnTo>
                      <a:cubicBezTo>
                        <a:pt x="51084" y="21031"/>
                        <a:pt x="51179" y="20079"/>
                        <a:pt x="49942" y="19507"/>
                      </a:cubicBezTo>
                      <a:lnTo>
                        <a:pt x="16344" y="457"/>
                      </a:lnTo>
                      <a:cubicBezTo>
                        <a:pt x="15116" y="-152"/>
                        <a:pt x="13671" y="-152"/>
                        <a:pt x="12442" y="457"/>
                      </a:cubicBezTo>
                      <a:lnTo>
                        <a:pt x="830" y="7125"/>
                      </a:lnTo>
                      <a:cubicBezTo>
                        <a:pt x="-26" y="7792"/>
                        <a:pt x="-502" y="8839"/>
                        <a:pt x="830"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62" name="Google Shape;1462;p86"/>
                <p:cNvSpPr/>
                <p:nvPr/>
              </p:nvSpPr>
              <p:spPr>
                <a:xfrm>
                  <a:off x="4692687" y="5037982"/>
                  <a:ext cx="33968" cy="19459"/>
                </a:xfrm>
                <a:custGeom>
                  <a:avLst/>
                  <a:gdLst/>
                  <a:ahLst/>
                  <a:cxnLst/>
                  <a:rect l="l" t="t" r="r" b="b"/>
                  <a:pathLst>
                    <a:path w="33968" h="19459" extrusionOk="0">
                      <a:moveTo>
                        <a:pt x="870" y="9506"/>
                      </a:moveTo>
                      <a:lnTo>
                        <a:pt x="17526" y="19031"/>
                      </a:lnTo>
                      <a:cubicBezTo>
                        <a:pt x="18764" y="19603"/>
                        <a:pt x="20190" y="19603"/>
                        <a:pt x="21428" y="19031"/>
                      </a:cubicBezTo>
                      <a:lnTo>
                        <a:pt x="33040" y="12268"/>
                      </a:lnTo>
                      <a:cubicBezTo>
                        <a:pt x="34182" y="11602"/>
                        <a:pt x="34372" y="10554"/>
                        <a:pt x="33040" y="9982"/>
                      </a:cubicBezTo>
                      <a:lnTo>
                        <a:pt x="16384" y="457"/>
                      </a:lnTo>
                      <a:cubicBezTo>
                        <a:pt x="15155" y="-152"/>
                        <a:pt x="13710" y="-152"/>
                        <a:pt x="12481" y="457"/>
                      </a:cubicBezTo>
                      <a:lnTo>
                        <a:pt x="870" y="7220"/>
                      </a:lnTo>
                      <a:cubicBezTo>
                        <a:pt x="13" y="7982"/>
                        <a:pt x="-558" y="8934"/>
                        <a:pt x="870"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1463" name="Google Shape;1463;p86"/>
              <p:cNvGrpSpPr/>
              <p:nvPr/>
            </p:nvGrpSpPr>
            <p:grpSpPr>
              <a:xfrm>
                <a:off x="4543079" y="4626313"/>
                <a:ext cx="286486" cy="386884"/>
                <a:chOff x="4543079" y="4626313"/>
                <a:chExt cx="286486" cy="386884"/>
              </a:xfrm>
            </p:grpSpPr>
            <p:grpSp>
              <p:nvGrpSpPr>
                <p:cNvPr id="1464" name="Google Shape;1464;p86"/>
                <p:cNvGrpSpPr/>
                <p:nvPr/>
              </p:nvGrpSpPr>
              <p:grpSpPr>
                <a:xfrm>
                  <a:off x="4543079" y="4626313"/>
                  <a:ext cx="286486" cy="386884"/>
                  <a:chOff x="4543079" y="4626313"/>
                  <a:chExt cx="286486" cy="386884"/>
                </a:xfrm>
              </p:grpSpPr>
              <p:sp>
                <p:nvSpPr>
                  <p:cNvPr id="1465" name="Google Shape;1465;p86"/>
                  <p:cNvSpPr/>
                  <p:nvPr/>
                </p:nvSpPr>
                <p:spPr>
                  <a:xfrm>
                    <a:off x="4543081" y="4626313"/>
                    <a:ext cx="286484" cy="386884"/>
                  </a:xfrm>
                  <a:custGeom>
                    <a:avLst/>
                    <a:gdLst/>
                    <a:ahLst/>
                    <a:cxnLst/>
                    <a:rect l="l" t="t" r="r" b="b"/>
                    <a:pathLst>
                      <a:path w="286484" h="386884" extrusionOk="0">
                        <a:moveTo>
                          <a:pt x="277062" y="386884"/>
                        </a:moveTo>
                        <a:lnTo>
                          <a:pt x="277062" y="386884"/>
                        </a:lnTo>
                        <a:lnTo>
                          <a:pt x="0" y="226674"/>
                        </a:lnTo>
                        <a:lnTo>
                          <a:pt x="0" y="8646"/>
                        </a:lnTo>
                        <a:lnTo>
                          <a:pt x="2094" y="3693"/>
                        </a:lnTo>
                        <a:lnTo>
                          <a:pt x="4378" y="2550"/>
                        </a:lnTo>
                        <a:lnTo>
                          <a:pt x="4378" y="2550"/>
                        </a:lnTo>
                        <a:cubicBezTo>
                          <a:pt x="10268" y="-850"/>
                          <a:pt x="17524" y="-850"/>
                          <a:pt x="23414" y="2550"/>
                        </a:cubicBezTo>
                        <a:lnTo>
                          <a:pt x="276967" y="149140"/>
                        </a:lnTo>
                        <a:cubicBezTo>
                          <a:pt x="282880" y="152559"/>
                          <a:pt x="286511" y="158884"/>
                          <a:pt x="286485" y="165714"/>
                        </a:cubicBezTo>
                        <a:lnTo>
                          <a:pt x="286485" y="370310"/>
                        </a:lnTo>
                        <a:cubicBezTo>
                          <a:pt x="284867" y="380883"/>
                          <a:pt x="282963" y="383836"/>
                          <a:pt x="277062" y="386884"/>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66" name="Google Shape;1466;p86"/>
                  <p:cNvSpPr/>
                  <p:nvPr/>
                </p:nvSpPr>
                <p:spPr>
                  <a:xfrm>
                    <a:off x="4543081" y="4626313"/>
                    <a:ext cx="284295" cy="175524"/>
                  </a:xfrm>
                  <a:custGeom>
                    <a:avLst/>
                    <a:gdLst/>
                    <a:ahLst/>
                    <a:cxnLst/>
                    <a:rect l="l" t="t" r="r" b="b"/>
                    <a:pathLst>
                      <a:path w="284295" h="175524" extrusionOk="0">
                        <a:moveTo>
                          <a:pt x="251650" y="175524"/>
                        </a:moveTo>
                        <a:lnTo>
                          <a:pt x="0" y="15885"/>
                        </a:lnTo>
                        <a:lnTo>
                          <a:pt x="0" y="8646"/>
                        </a:lnTo>
                        <a:lnTo>
                          <a:pt x="2094" y="3693"/>
                        </a:lnTo>
                        <a:lnTo>
                          <a:pt x="4378" y="2550"/>
                        </a:lnTo>
                        <a:cubicBezTo>
                          <a:pt x="10268" y="-850"/>
                          <a:pt x="17524" y="-850"/>
                          <a:pt x="23414" y="2550"/>
                        </a:cubicBezTo>
                        <a:lnTo>
                          <a:pt x="276967" y="149140"/>
                        </a:lnTo>
                        <a:cubicBezTo>
                          <a:pt x="280042" y="150940"/>
                          <a:pt x="282574" y="153540"/>
                          <a:pt x="284296" y="156665"/>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67" name="Google Shape;1467;p86"/>
                  <p:cNvSpPr/>
                  <p:nvPr/>
                </p:nvSpPr>
                <p:spPr>
                  <a:xfrm>
                    <a:off x="4543079" y="4629510"/>
                    <a:ext cx="277444" cy="383687"/>
                  </a:xfrm>
                  <a:custGeom>
                    <a:avLst/>
                    <a:gdLst/>
                    <a:ahLst/>
                    <a:cxnLst/>
                    <a:rect l="l" t="t" r="r" b="b"/>
                    <a:pathLst>
                      <a:path w="277444" h="383687" extrusionOk="0">
                        <a:moveTo>
                          <a:pt x="6283" y="497"/>
                        </a:moveTo>
                        <a:lnTo>
                          <a:pt x="272781" y="154230"/>
                        </a:lnTo>
                        <a:cubicBezTo>
                          <a:pt x="275643" y="155926"/>
                          <a:pt x="277410" y="159002"/>
                          <a:pt x="277445" y="162326"/>
                        </a:cubicBezTo>
                        <a:lnTo>
                          <a:pt x="277445" y="383688"/>
                        </a:lnTo>
                        <a:lnTo>
                          <a:pt x="2" y="223477"/>
                        </a:lnTo>
                        <a:lnTo>
                          <a:pt x="2" y="4402"/>
                        </a:lnTo>
                        <a:cubicBezTo>
                          <a:pt x="-62" y="2040"/>
                          <a:pt x="1803" y="68"/>
                          <a:pt x="4167" y="1"/>
                        </a:cubicBezTo>
                        <a:cubicBezTo>
                          <a:pt x="4904" y="-17"/>
                          <a:pt x="5632" y="154"/>
                          <a:pt x="6283" y="497"/>
                        </a:cubicBezTo>
                        <a:close/>
                      </a:path>
                    </a:pathLst>
                  </a:custGeom>
                  <a:solidFill>
                    <a:srgbClr val="DCEE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68" name="Google Shape;1468;p86"/>
                  <p:cNvSpPr/>
                  <p:nvPr/>
                </p:nvSpPr>
                <p:spPr>
                  <a:xfrm>
                    <a:off x="4543079" y="4629510"/>
                    <a:ext cx="277444" cy="383687"/>
                  </a:xfrm>
                  <a:custGeom>
                    <a:avLst/>
                    <a:gdLst/>
                    <a:ahLst/>
                    <a:cxnLst/>
                    <a:rect l="l" t="t" r="r" b="b"/>
                    <a:pathLst>
                      <a:path w="277444" h="383687" extrusionOk="0">
                        <a:moveTo>
                          <a:pt x="6283" y="497"/>
                        </a:moveTo>
                        <a:lnTo>
                          <a:pt x="272781" y="154230"/>
                        </a:lnTo>
                        <a:cubicBezTo>
                          <a:pt x="275643" y="155926"/>
                          <a:pt x="277410" y="159002"/>
                          <a:pt x="277445" y="162326"/>
                        </a:cubicBezTo>
                        <a:lnTo>
                          <a:pt x="277445" y="383688"/>
                        </a:lnTo>
                        <a:lnTo>
                          <a:pt x="2" y="223477"/>
                        </a:lnTo>
                        <a:lnTo>
                          <a:pt x="2" y="4402"/>
                        </a:lnTo>
                        <a:cubicBezTo>
                          <a:pt x="-62" y="2040"/>
                          <a:pt x="1803" y="68"/>
                          <a:pt x="4167" y="1"/>
                        </a:cubicBezTo>
                        <a:cubicBezTo>
                          <a:pt x="4904" y="-17"/>
                          <a:pt x="5632" y="154"/>
                          <a:pt x="6283" y="497"/>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69" name="Google Shape;1469;p86"/>
                  <p:cNvSpPr/>
                  <p:nvPr/>
                </p:nvSpPr>
                <p:spPr>
                  <a:xfrm>
                    <a:off x="4543081" y="4845081"/>
                    <a:ext cx="277062" cy="168020"/>
                  </a:xfrm>
                  <a:custGeom>
                    <a:avLst/>
                    <a:gdLst/>
                    <a:ahLst/>
                    <a:cxnLst/>
                    <a:rect l="l" t="t" r="r" b="b"/>
                    <a:pathLst>
                      <a:path w="277062" h="168020" extrusionOk="0">
                        <a:moveTo>
                          <a:pt x="277062" y="168021"/>
                        </a:moveTo>
                        <a:lnTo>
                          <a:pt x="277062" y="160210"/>
                        </a:lnTo>
                        <a:lnTo>
                          <a:pt x="0" y="0"/>
                        </a:lnTo>
                        <a:lnTo>
                          <a:pt x="0" y="7906"/>
                        </a:lnTo>
                        <a:lnTo>
                          <a:pt x="277062" y="168021"/>
                        </a:lnTo>
                        <a:close/>
                      </a:path>
                    </a:pathLst>
                  </a:custGeom>
                  <a:solidFill>
                    <a:srgbClr val="DBDBDB"/>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1470" name="Google Shape;1470;p86"/>
                <p:cNvSpPr/>
                <p:nvPr/>
              </p:nvSpPr>
              <p:spPr>
                <a:xfrm>
                  <a:off x="4550219" y="4641437"/>
                  <a:ext cx="3426" cy="199929"/>
                </a:xfrm>
                <a:custGeom>
                  <a:avLst/>
                  <a:gdLst/>
                  <a:ahLst/>
                  <a:cxnLst/>
                  <a:rect l="l" t="t" r="r" b="b"/>
                  <a:pathLst>
                    <a:path w="3426" h="199929" extrusionOk="0">
                      <a:moveTo>
                        <a:pt x="0" y="199930"/>
                      </a:moveTo>
                      <a:lnTo>
                        <a:pt x="0" y="0"/>
                      </a:lnTo>
                      <a:lnTo>
                        <a:pt x="3426" y="2000"/>
                      </a:lnTo>
                      <a:lnTo>
                        <a:pt x="3426" y="198310"/>
                      </a:lnTo>
                      <a:lnTo>
                        <a:pt x="0" y="199930"/>
                      </a:lnTo>
                      <a:close/>
                    </a:path>
                  </a:pathLst>
                </a:custGeom>
                <a:solidFill>
                  <a:srgbClr val="1E377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71" name="Google Shape;1471;p86"/>
                <p:cNvSpPr/>
                <p:nvPr/>
              </p:nvSpPr>
              <p:spPr>
                <a:xfrm>
                  <a:off x="4553645" y="4643437"/>
                  <a:ext cx="257645" cy="344805"/>
                </a:xfrm>
                <a:custGeom>
                  <a:avLst/>
                  <a:gdLst/>
                  <a:ahLst/>
                  <a:cxnLst/>
                  <a:rect l="l" t="t" r="r" b="b"/>
                  <a:pathLst>
                    <a:path w="257645" h="344805" extrusionOk="0">
                      <a:moveTo>
                        <a:pt x="0" y="0"/>
                      </a:moveTo>
                      <a:lnTo>
                        <a:pt x="0" y="196310"/>
                      </a:lnTo>
                      <a:lnTo>
                        <a:pt x="257646" y="344805"/>
                      </a:lnTo>
                      <a:lnTo>
                        <a:pt x="257646" y="148876"/>
                      </a:lnTo>
                      <a:lnTo>
                        <a:pt x="0" y="0"/>
                      </a:ln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72" name="Google Shape;1472;p86"/>
                <p:cNvSpPr/>
                <p:nvPr/>
              </p:nvSpPr>
              <p:spPr>
                <a:xfrm>
                  <a:off x="4550219" y="4839747"/>
                  <a:ext cx="261072" cy="152400"/>
                </a:xfrm>
                <a:custGeom>
                  <a:avLst/>
                  <a:gdLst/>
                  <a:ahLst/>
                  <a:cxnLst/>
                  <a:rect l="l" t="t" r="r" b="b"/>
                  <a:pathLst>
                    <a:path w="261072" h="152400" extrusionOk="0">
                      <a:moveTo>
                        <a:pt x="0" y="1619"/>
                      </a:moveTo>
                      <a:lnTo>
                        <a:pt x="261072" y="152400"/>
                      </a:lnTo>
                      <a:lnTo>
                        <a:pt x="261072" y="148495"/>
                      </a:lnTo>
                      <a:lnTo>
                        <a:pt x="3426" y="0"/>
                      </a:lnTo>
                      <a:lnTo>
                        <a:pt x="0" y="1619"/>
                      </a:lnTo>
                      <a:close/>
                    </a:path>
                  </a:pathLst>
                </a:custGeom>
                <a:solidFill>
                  <a:srgbClr val="031F6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sp>
          <p:nvSpPr>
            <p:cNvPr id="1473" name="Google Shape;1473;p86"/>
            <p:cNvSpPr/>
            <p:nvPr/>
          </p:nvSpPr>
          <p:spPr>
            <a:xfrm>
              <a:off x="2723181" y="3858886"/>
              <a:ext cx="360479" cy="597446"/>
            </a:xfrm>
            <a:custGeom>
              <a:avLst/>
              <a:gdLst/>
              <a:ahLst/>
              <a:cxnLst/>
              <a:rect l="l" t="t" r="r" b="b"/>
              <a:pathLst>
                <a:path w="360479" h="597446" extrusionOk="0">
                  <a:moveTo>
                    <a:pt x="124331" y="5750"/>
                  </a:moveTo>
                  <a:cubicBezTo>
                    <a:pt x="117764" y="22133"/>
                    <a:pt x="134515" y="42326"/>
                    <a:pt x="179153" y="56327"/>
                  </a:cubicBezTo>
                  <a:cubicBezTo>
                    <a:pt x="223792" y="70329"/>
                    <a:pt x="227884" y="52327"/>
                    <a:pt x="227884" y="52327"/>
                  </a:cubicBezTo>
                  <a:cubicBezTo>
                    <a:pt x="257639" y="65662"/>
                    <a:pt x="286647" y="80607"/>
                    <a:pt x="314781" y="97094"/>
                  </a:cubicBezTo>
                  <a:cubicBezTo>
                    <a:pt x="341526" y="116144"/>
                    <a:pt x="353424" y="170151"/>
                    <a:pt x="357040" y="261782"/>
                  </a:cubicBezTo>
                  <a:cubicBezTo>
                    <a:pt x="361228" y="367890"/>
                    <a:pt x="361609" y="525243"/>
                    <a:pt x="358087" y="552389"/>
                  </a:cubicBezTo>
                  <a:cubicBezTo>
                    <a:pt x="358087" y="552389"/>
                    <a:pt x="307929" y="602300"/>
                    <a:pt x="243874" y="597062"/>
                  </a:cubicBezTo>
                  <a:cubicBezTo>
                    <a:pt x="179820" y="591823"/>
                    <a:pt x="71793" y="534863"/>
                    <a:pt x="45619" y="491144"/>
                  </a:cubicBezTo>
                  <a:cubicBezTo>
                    <a:pt x="46285" y="398180"/>
                    <a:pt x="57231" y="383035"/>
                    <a:pt x="42193" y="329219"/>
                  </a:cubicBezTo>
                  <a:cubicBezTo>
                    <a:pt x="7738" y="206632"/>
                    <a:pt x="-10441" y="156340"/>
                    <a:pt x="6311" y="74901"/>
                  </a:cubicBezTo>
                  <a:cubicBezTo>
                    <a:pt x="20111" y="7750"/>
                    <a:pt x="39432" y="-632"/>
                    <a:pt x="65987" y="35"/>
                  </a:cubicBezTo>
                  <a:cubicBezTo>
                    <a:pt x="85522" y="901"/>
                    <a:pt x="104997" y="2816"/>
                    <a:pt x="124331" y="575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74" name="Google Shape;1474;p86"/>
            <p:cNvSpPr/>
            <p:nvPr/>
          </p:nvSpPr>
          <p:spPr>
            <a:xfrm>
              <a:off x="2983060" y="3959444"/>
              <a:ext cx="457273" cy="356362"/>
            </a:xfrm>
            <a:custGeom>
              <a:avLst/>
              <a:gdLst/>
              <a:ahLst/>
              <a:cxnLst/>
              <a:rect l="l" t="t" r="r" b="b"/>
              <a:pathLst>
                <a:path w="457273" h="356362" extrusionOk="0">
                  <a:moveTo>
                    <a:pt x="202618" y="274952"/>
                  </a:moveTo>
                  <a:cubicBezTo>
                    <a:pt x="150080" y="288192"/>
                    <a:pt x="137707" y="255045"/>
                    <a:pt x="130759" y="227327"/>
                  </a:cubicBezTo>
                  <a:cubicBezTo>
                    <a:pt x="114388" y="160938"/>
                    <a:pt x="104870" y="100931"/>
                    <a:pt x="92497" y="62831"/>
                  </a:cubicBezTo>
                  <a:cubicBezTo>
                    <a:pt x="77840" y="18254"/>
                    <a:pt x="62421" y="11110"/>
                    <a:pt x="40721" y="2442"/>
                  </a:cubicBezTo>
                  <a:cubicBezTo>
                    <a:pt x="15308" y="-7750"/>
                    <a:pt x="-6868" y="13777"/>
                    <a:pt x="1983" y="70450"/>
                  </a:cubicBezTo>
                  <a:cubicBezTo>
                    <a:pt x="11977" y="137602"/>
                    <a:pt x="25112" y="184750"/>
                    <a:pt x="50143" y="264094"/>
                  </a:cubicBezTo>
                  <a:cubicBezTo>
                    <a:pt x="56711" y="284858"/>
                    <a:pt x="71368" y="321720"/>
                    <a:pt x="93354" y="339532"/>
                  </a:cubicBezTo>
                  <a:cubicBezTo>
                    <a:pt x="120575" y="361439"/>
                    <a:pt x="161406" y="360487"/>
                    <a:pt x="223367" y="345152"/>
                  </a:cubicBezTo>
                  <a:cubicBezTo>
                    <a:pt x="249731" y="338579"/>
                    <a:pt x="278665" y="322768"/>
                    <a:pt x="328062" y="299432"/>
                  </a:cubicBezTo>
                  <a:cubicBezTo>
                    <a:pt x="341482" y="293240"/>
                    <a:pt x="351952" y="289049"/>
                    <a:pt x="377650" y="277048"/>
                  </a:cubicBezTo>
                  <a:cubicBezTo>
                    <a:pt x="403454" y="265427"/>
                    <a:pt x="426079" y="247749"/>
                    <a:pt x="443608" y="225517"/>
                  </a:cubicBezTo>
                  <a:cubicBezTo>
                    <a:pt x="457123" y="205991"/>
                    <a:pt x="458931" y="196942"/>
                    <a:pt x="456171" y="192371"/>
                  </a:cubicBezTo>
                  <a:cubicBezTo>
                    <a:pt x="453411" y="187799"/>
                    <a:pt x="446654" y="187989"/>
                    <a:pt x="439420" y="196181"/>
                  </a:cubicBezTo>
                  <a:cubicBezTo>
                    <a:pt x="428946" y="210097"/>
                    <a:pt x="416049" y="222003"/>
                    <a:pt x="401349" y="231328"/>
                  </a:cubicBezTo>
                  <a:cubicBezTo>
                    <a:pt x="401349" y="231328"/>
                    <a:pt x="417910" y="214088"/>
                    <a:pt x="426952" y="202753"/>
                  </a:cubicBezTo>
                  <a:cubicBezTo>
                    <a:pt x="435249" y="193018"/>
                    <a:pt x="442167" y="182179"/>
                    <a:pt x="447510" y="170558"/>
                  </a:cubicBezTo>
                  <a:cubicBezTo>
                    <a:pt x="452269" y="159224"/>
                    <a:pt x="442466" y="143698"/>
                    <a:pt x="435042" y="151508"/>
                  </a:cubicBezTo>
                  <a:cubicBezTo>
                    <a:pt x="427618" y="159319"/>
                    <a:pt x="424001" y="167987"/>
                    <a:pt x="410391" y="184274"/>
                  </a:cubicBezTo>
                  <a:cubicBezTo>
                    <a:pt x="403232" y="192971"/>
                    <a:pt x="395051" y="200781"/>
                    <a:pt x="386025" y="207515"/>
                  </a:cubicBezTo>
                  <a:cubicBezTo>
                    <a:pt x="394480" y="196114"/>
                    <a:pt x="401992" y="184036"/>
                    <a:pt x="408487" y="171416"/>
                  </a:cubicBezTo>
                  <a:cubicBezTo>
                    <a:pt x="414319" y="161509"/>
                    <a:pt x="417162" y="150137"/>
                    <a:pt x="416673" y="138649"/>
                  </a:cubicBezTo>
                  <a:cubicBezTo>
                    <a:pt x="416673" y="132744"/>
                    <a:pt x="407916" y="125696"/>
                    <a:pt x="400016" y="136935"/>
                  </a:cubicBezTo>
                  <a:cubicBezTo>
                    <a:pt x="392117" y="148174"/>
                    <a:pt x="388310" y="162938"/>
                    <a:pt x="371463" y="180179"/>
                  </a:cubicBezTo>
                  <a:cubicBezTo>
                    <a:pt x="359471" y="192656"/>
                    <a:pt x="349287" y="199800"/>
                    <a:pt x="348906" y="196371"/>
                  </a:cubicBezTo>
                  <a:cubicBezTo>
                    <a:pt x="348525" y="192942"/>
                    <a:pt x="356235" y="185989"/>
                    <a:pt x="360518" y="171511"/>
                  </a:cubicBezTo>
                  <a:cubicBezTo>
                    <a:pt x="364801" y="157033"/>
                    <a:pt x="360518" y="141602"/>
                    <a:pt x="352428" y="139888"/>
                  </a:cubicBezTo>
                  <a:cubicBezTo>
                    <a:pt x="344338" y="138173"/>
                    <a:pt x="345956" y="138649"/>
                    <a:pt x="339579" y="152270"/>
                  </a:cubicBezTo>
                  <a:cubicBezTo>
                    <a:pt x="333202" y="165891"/>
                    <a:pt x="323779" y="176178"/>
                    <a:pt x="315879" y="196181"/>
                  </a:cubicBezTo>
                  <a:cubicBezTo>
                    <a:pt x="311874" y="210192"/>
                    <a:pt x="304450" y="222993"/>
                    <a:pt x="294274" y="233423"/>
                  </a:cubicBezTo>
                  <a:cubicBezTo>
                    <a:pt x="281330" y="247139"/>
                    <a:pt x="252681" y="262856"/>
                    <a:pt x="202618" y="274952"/>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75" name="Google Shape;1475;p86"/>
            <p:cNvSpPr/>
            <p:nvPr/>
          </p:nvSpPr>
          <p:spPr>
            <a:xfrm>
              <a:off x="2966834" y="3952080"/>
              <a:ext cx="139371" cy="203905"/>
            </a:xfrm>
            <a:custGeom>
              <a:avLst/>
              <a:gdLst/>
              <a:ahLst/>
              <a:cxnLst/>
              <a:rect l="l" t="t" r="r" b="b"/>
              <a:pathLst>
                <a:path w="139371" h="203905" extrusionOk="0">
                  <a:moveTo>
                    <a:pt x="37531" y="948"/>
                  </a:moveTo>
                  <a:cubicBezTo>
                    <a:pt x="72652" y="-4291"/>
                    <a:pt x="97493" y="11521"/>
                    <a:pt x="113007" y="64861"/>
                  </a:cubicBezTo>
                  <a:cubicBezTo>
                    <a:pt x="128521" y="118201"/>
                    <a:pt x="139371" y="161921"/>
                    <a:pt x="139371" y="161921"/>
                  </a:cubicBezTo>
                  <a:cubicBezTo>
                    <a:pt x="125444" y="182018"/>
                    <a:pt x="104367" y="196020"/>
                    <a:pt x="80456" y="201068"/>
                  </a:cubicBezTo>
                  <a:cubicBezTo>
                    <a:pt x="38483" y="211165"/>
                    <a:pt x="23350" y="191067"/>
                    <a:pt x="23350" y="191067"/>
                  </a:cubicBezTo>
                  <a:cubicBezTo>
                    <a:pt x="23350" y="191067"/>
                    <a:pt x="11643" y="135251"/>
                    <a:pt x="4314" y="97246"/>
                  </a:cubicBezTo>
                  <a:cubicBezTo>
                    <a:pt x="-3015" y="59241"/>
                    <a:pt x="-5965" y="7330"/>
                    <a:pt x="37531" y="948"/>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76" name="Google Shape;1476;p86"/>
            <p:cNvSpPr/>
            <p:nvPr/>
          </p:nvSpPr>
          <p:spPr>
            <a:xfrm>
              <a:off x="2806828" y="3576743"/>
              <a:ext cx="227254" cy="250802"/>
            </a:xfrm>
            <a:custGeom>
              <a:avLst/>
              <a:gdLst/>
              <a:ahLst/>
              <a:cxnLst/>
              <a:rect l="l" t="t" r="r" b="b"/>
              <a:pathLst>
                <a:path w="227254" h="250802" extrusionOk="0">
                  <a:moveTo>
                    <a:pt x="214479" y="103393"/>
                  </a:moveTo>
                  <a:cubicBezTo>
                    <a:pt x="214479" y="103393"/>
                    <a:pt x="269967" y="18907"/>
                    <a:pt x="149663" y="1762"/>
                  </a:cubicBezTo>
                  <a:cubicBezTo>
                    <a:pt x="62861" y="-10716"/>
                    <a:pt x="6896" y="45100"/>
                    <a:pt x="710" y="105679"/>
                  </a:cubicBezTo>
                  <a:cubicBezTo>
                    <a:pt x="-5477" y="163496"/>
                    <a:pt x="30119" y="223599"/>
                    <a:pt x="55817" y="247411"/>
                  </a:cubicBezTo>
                  <a:cubicBezTo>
                    <a:pt x="68381" y="251888"/>
                    <a:pt x="95316" y="254460"/>
                    <a:pt x="130817" y="238363"/>
                  </a:cubicBezTo>
                  <a:cubicBezTo>
                    <a:pt x="132258" y="222532"/>
                    <a:pt x="132799" y="206635"/>
                    <a:pt x="132435" y="190738"/>
                  </a:cubicBezTo>
                  <a:cubicBezTo>
                    <a:pt x="132435" y="190738"/>
                    <a:pt x="90748" y="101869"/>
                    <a:pt x="214479" y="103393"/>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77" name="Google Shape;1477;p86"/>
            <p:cNvSpPr/>
            <p:nvPr/>
          </p:nvSpPr>
          <p:spPr>
            <a:xfrm>
              <a:off x="3061186" y="4495381"/>
              <a:ext cx="201300" cy="278129"/>
            </a:xfrm>
            <a:custGeom>
              <a:avLst/>
              <a:gdLst/>
              <a:ahLst/>
              <a:cxnLst/>
              <a:rect l="l" t="t" r="r" b="b"/>
              <a:pathLst>
                <a:path w="201300" h="278129" extrusionOk="0">
                  <a:moveTo>
                    <a:pt x="201301" y="253746"/>
                  </a:moveTo>
                  <a:lnTo>
                    <a:pt x="201301" y="0"/>
                  </a:lnTo>
                  <a:lnTo>
                    <a:pt x="0" y="117634"/>
                  </a:lnTo>
                  <a:lnTo>
                    <a:pt x="77570" y="278130"/>
                  </a:lnTo>
                  <a:lnTo>
                    <a:pt x="201301" y="253746"/>
                  </a:lnTo>
                  <a:close/>
                </a:path>
              </a:pathLst>
            </a:custGeom>
            <a:solidFill>
              <a:srgbClr val="C4C7D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78" name="Google Shape;1478;p86"/>
            <p:cNvSpPr/>
            <p:nvPr/>
          </p:nvSpPr>
          <p:spPr>
            <a:xfrm>
              <a:off x="3130570" y="4465187"/>
              <a:ext cx="131916" cy="77057"/>
            </a:xfrm>
            <a:custGeom>
              <a:avLst/>
              <a:gdLst/>
              <a:ahLst/>
              <a:cxnLst/>
              <a:rect l="l" t="t" r="r" b="b"/>
              <a:pathLst>
                <a:path w="131916" h="77057" extrusionOk="0">
                  <a:moveTo>
                    <a:pt x="0" y="44863"/>
                  </a:moveTo>
                  <a:lnTo>
                    <a:pt x="77284" y="0"/>
                  </a:lnTo>
                  <a:lnTo>
                    <a:pt x="131916" y="31528"/>
                  </a:lnTo>
                  <a:lnTo>
                    <a:pt x="51777" y="77057"/>
                  </a:lnTo>
                  <a:lnTo>
                    <a:pt x="0" y="44863"/>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1479" name="Google Shape;1479;p86"/>
          <p:cNvSpPr txBox="1">
            <a:spLocks noGrp="1"/>
          </p:cNvSpPr>
          <p:nvPr>
            <p:ph type="ctrTitle" idx="4294967295"/>
          </p:nvPr>
        </p:nvSpPr>
        <p:spPr>
          <a:xfrm>
            <a:off x="685800" y="1202438"/>
            <a:ext cx="4343700" cy="8328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chemeClr val="accent2"/>
              </a:buClr>
              <a:buSzPts val="4800"/>
              <a:buFont typeface="Raleway SemiBold"/>
              <a:buNone/>
            </a:pPr>
            <a:r>
              <a:rPr lang="tr-TR" sz="7200" b="0" i="0" u="none" strike="noStrike" cap="none">
                <a:solidFill>
                  <a:srgbClr val="741B47"/>
                </a:solidFill>
                <a:latin typeface="Raleway SemiBold"/>
                <a:ea typeface="Raleway SemiBold"/>
                <a:cs typeface="Raleway SemiBold"/>
                <a:sym typeface="Raleway SemiBold"/>
              </a:rPr>
              <a:t>THANKS!</a:t>
            </a:r>
            <a:endParaRPr sz="7200" b="0" i="0" u="none" strike="noStrike" cap="none">
              <a:solidFill>
                <a:srgbClr val="741B47"/>
              </a:solidFill>
              <a:latin typeface="Raleway SemiBold"/>
              <a:ea typeface="Raleway SemiBold"/>
              <a:cs typeface="Raleway SemiBold"/>
              <a:sym typeface="Raleway SemiBold"/>
            </a:endParaRPr>
          </a:p>
        </p:txBody>
      </p:sp>
      <p:sp>
        <p:nvSpPr>
          <p:cNvPr id="1480" name="Google Shape;1480;p86"/>
          <p:cNvSpPr txBox="1">
            <a:spLocks noGrp="1"/>
          </p:cNvSpPr>
          <p:nvPr>
            <p:ph type="subTitle" idx="4294967295"/>
          </p:nvPr>
        </p:nvSpPr>
        <p:spPr>
          <a:xfrm>
            <a:off x="685800" y="2021059"/>
            <a:ext cx="4343700" cy="1920000"/>
          </a:xfrm>
          <a:prstGeom prst="rect">
            <a:avLst/>
          </a:prstGeom>
          <a:noFill/>
          <a:ln>
            <a:noFill/>
          </a:ln>
        </p:spPr>
        <p:txBody>
          <a:bodyPr spcFirstLastPara="1" wrap="square" lIns="0" tIns="0" rIns="0" bIns="0" anchor="t" anchorCtr="0">
            <a:noAutofit/>
          </a:bodyPr>
          <a:lstStyle/>
          <a:p>
            <a:pPr marL="0" marR="0" lvl="0" indent="0" algn="l" rtl="0">
              <a:lnSpc>
                <a:spcPct val="110000"/>
              </a:lnSpc>
              <a:spcBef>
                <a:spcPts val="600"/>
              </a:spcBef>
              <a:spcAft>
                <a:spcPts val="0"/>
              </a:spcAft>
              <a:buClr>
                <a:schemeClr val="accent1"/>
              </a:buClr>
              <a:buSzPts val="1800"/>
              <a:buFont typeface="Barlow Light"/>
              <a:buNone/>
            </a:pPr>
            <a:r>
              <a:rPr lang="tr-TR" sz="3600" b="1" i="0" u="none" strike="noStrike" cap="none">
                <a:solidFill>
                  <a:srgbClr val="000000"/>
                </a:solidFill>
                <a:latin typeface="Barlow"/>
                <a:ea typeface="Barlow"/>
                <a:cs typeface="Barlow"/>
                <a:sym typeface="Barlow"/>
              </a:rPr>
              <a:t>Any questions?</a:t>
            </a:r>
            <a:endParaRPr sz="3600" b="1" i="0" u="none" strike="noStrike" cap="none">
              <a:solidFill>
                <a:srgbClr val="000000"/>
              </a:solidFill>
              <a:latin typeface="Barlow"/>
              <a:ea typeface="Barlow"/>
              <a:cs typeface="Barlow"/>
              <a:sym typeface="Barlow"/>
            </a:endParaRPr>
          </a:p>
          <a:p>
            <a:pPr marL="0" marR="0" lvl="0" indent="0" algn="l" rtl="0">
              <a:lnSpc>
                <a:spcPct val="110000"/>
              </a:lnSpc>
              <a:spcBef>
                <a:spcPts val="600"/>
              </a:spcBef>
              <a:spcAft>
                <a:spcPts val="0"/>
              </a:spcAft>
              <a:buClr>
                <a:schemeClr val="dk1"/>
              </a:buClr>
              <a:buSzPts val="1100"/>
              <a:buFont typeface="Arial"/>
              <a:buNone/>
            </a:pPr>
            <a:r>
              <a:rPr lang="tr-TR" sz="2000" b="0" i="0" u="none" strike="noStrike" cap="none">
                <a:solidFill>
                  <a:schemeClr val="dk1"/>
                </a:solidFill>
                <a:latin typeface="Barlow Light"/>
                <a:ea typeface="Barlow Light"/>
                <a:cs typeface="Barlow Light"/>
                <a:sym typeface="Barlow Light"/>
              </a:rPr>
              <a:t>You can find me at: </a:t>
            </a:r>
            <a:endParaRPr sz="2000" b="0" i="0" u="none" strike="noStrike" cap="none">
              <a:solidFill>
                <a:schemeClr val="dk1"/>
              </a:solidFill>
              <a:latin typeface="Barlow Light"/>
              <a:ea typeface="Barlow Light"/>
              <a:cs typeface="Barlow Light"/>
              <a:sym typeface="Barlow Light"/>
            </a:endParaRPr>
          </a:p>
          <a:p>
            <a:pPr marL="457200" lvl="0" indent="-342900" algn="l" rtl="0">
              <a:spcBef>
                <a:spcPts val="0"/>
              </a:spcBef>
              <a:spcAft>
                <a:spcPts val="0"/>
              </a:spcAft>
              <a:buClr>
                <a:srgbClr val="741B47"/>
              </a:buClr>
              <a:buSzPts val="1800"/>
              <a:buChar char="▸"/>
            </a:pPr>
            <a:r>
              <a:rPr lang="tr-TR"/>
              <a:t>@Martin - Instructor</a:t>
            </a:r>
            <a:endParaRPr/>
          </a:p>
          <a:p>
            <a:pPr marL="457200" lvl="0" indent="-342900" algn="l" rtl="0">
              <a:spcBef>
                <a:spcPts val="0"/>
              </a:spcBef>
              <a:spcAft>
                <a:spcPts val="0"/>
              </a:spcAft>
              <a:buClr>
                <a:srgbClr val="741B47"/>
              </a:buClr>
              <a:buSzPts val="1800"/>
              <a:buChar char="▸"/>
            </a:pPr>
            <a:r>
              <a:rPr lang="tr-TR"/>
              <a:t>martin@clarusway.com</a:t>
            </a:r>
            <a:endParaRPr/>
          </a:p>
        </p:txBody>
      </p:sp>
      <p:pic>
        <p:nvPicPr>
          <p:cNvPr id="1481" name="Google Shape;1481;p86"/>
          <p:cNvPicPr preferRelativeResize="0"/>
          <p:nvPr/>
        </p:nvPicPr>
        <p:blipFill rotWithShape="1">
          <a:blip r:embed="rId3">
            <a:alphaModFix/>
          </a:blip>
          <a:srcRect/>
          <a:stretch/>
        </p:blipFill>
        <p:spPr>
          <a:xfrm>
            <a:off x="4512147" y="623245"/>
            <a:ext cx="2361997" cy="2583434"/>
          </a:xfrm>
          <a:prstGeom prst="rect">
            <a:avLst/>
          </a:prstGeom>
          <a:noFill/>
          <a:ln>
            <a:noFill/>
          </a:ln>
        </p:spPr>
      </p:pic>
      <p:sp>
        <p:nvSpPr>
          <p:cNvPr id="1482" name="Google Shape;1482;p86"/>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tr-TR"/>
              <a:t>63</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30"/>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tr-TR"/>
              <a:t>7</a:t>
            </a:fld>
            <a:endParaRPr/>
          </a:p>
        </p:txBody>
      </p:sp>
      <p:sp>
        <p:nvSpPr>
          <p:cNvPr id="266" name="Google Shape;266;p30"/>
          <p:cNvSpPr txBox="1"/>
          <p:nvPr/>
        </p:nvSpPr>
        <p:spPr>
          <a:xfrm>
            <a:off x="431800" y="173800"/>
            <a:ext cx="8411100" cy="6264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chemeClr val="accent2"/>
              </a:buClr>
              <a:buSzPts val="4800"/>
              <a:buFont typeface="Raleway SemiBold"/>
              <a:buNone/>
            </a:pPr>
            <a:r>
              <a:rPr lang="tr-TR" sz="4000">
                <a:solidFill>
                  <a:srgbClr val="741B47"/>
                </a:solidFill>
                <a:latin typeface="Raleway Medium"/>
                <a:ea typeface="Raleway Medium"/>
                <a:cs typeface="Raleway Medium"/>
                <a:sym typeface="Raleway Medium"/>
              </a:rPr>
              <a:t>Modernizing Project Management</a:t>
            </a:r>
            <a:endParaRPr sz="4000" b="0" i="0" u="none" strike="noStrike" cap="none">
              <a:solidFill>
                <a:srgbClr val="741B47"/>
              </a:solidFill>
              <a:latin typeface="Raleway Medium"/>
              <a:ea typeface="Raleway Medium"/>
              <a:cs typeface="Raleway Medium"/>
              <a:sym typeface="Raleway Medium"/>
            </a:endParaRPr>
          </a:p>
        </p:txBody>
      </p:sp>
      <p:sp>
        <p:nvSpPr>
          <p:cNvPr id="267" name="Google Shape;267;p30"/>
          <p:cNvSpPr/>
          <p:nvPr/>
        </p:nvSpPr>
        <p:spPr>
          <a:xfrm>
            <a:off x="366450" y="876400"/>
            <a:ext cx="8411100" cy="1366200"/>
          </a:xfrm>
          <a:prstGeom prst="roundRect">
            <a:avLst>
              <a:gd name="adj" fmla="val 16667"/>
            </a:avLst>
          </a:prstGeom>
          <a:solidFill>
            <a:srgbClr val="EAD1DC">
              <a:alpha val="88760"/>
            </a:srgbClr>
          </a:solidFill>
          <a:ln w="9525" cap="flat" cmpd="sng">
            <a:solidFill>
              <a:srgbClr val="757B89"/>
            </a:solidFill>
            <a:prstDash val="solid"/>
            <a:round/>
            <a:headEnd type="none" w="sm" len="sm"/>
            <a:tailEnd type="none" w="sm" len="sm"/>
          </a:ln>
        </p:spPr>
        <p:txBody>
          <a:bodyPr spcFirstLastPara="1" wrap="square" lIns="91425" tIns="91425" rIns="91425" bIns="91425" anchor="ctr" anchorCtr="0">
            <a:noAutofit/>
          </a:bodyPr>
          <a:lstStyle/>
          <a:p>
            <a:pPr marL="719999" marR="719999" lvl="0" indent="0" algn="ctr" rtl="0">
              <a:lnSpc>
                <a:spcPct val="110000"/>
              </a:lnSpc>
              <a:spcBef>
                <a:spcPts val="600"/>
              </a:spcBef>
              <a:spcAft>
                <a:spcPts val="0"/>
              </a:spcAft>
              <a:buNone/>
            </a:pPr>
            <a:r>
              <a:rPr lang="tr-TR" sz="2000">
                <a:solidFill>
                  <a:srgbClr val="002060"/>
                </a:solidFill>
                <a:latin typeface="Montserrat Medium"/>
                <a:ea typeface="Montserrat Medium"/>
                <a:cs typeface="Montserrat Medium"/>
                <a:sym typeface="Montserrat Medium"/>
              </a:rPr>
              <a:t>A </a:t>
            </a:r>
            <a:r>
              <a:rPr lang="tr-TR" sz="2000" i="1">
                <a:solidFill>
                  <a:srgbClr val="002060"/>
                </a:solidFill>
                <a:latin typeface="Montserrat Medium"/>
                <a:ea typeface="Montserrat Medium"/>
                <a:cs typeface="Montserrat Medium"/>
                <a:sym typeface="Montserrat Medium"/>
              </a:rPr>
              <a:t>project</a:t>
            </a:r>
            <a:r>
              <a:rPr lang="tr-TR" sz="2000">
                <a:solidFill>
                  <a:srgbClr val="002060"/>
                </a:solidFill>
                <a:latin typeface="Montserrat Medium"/>
                <a:ea typeface="Montserrat Medium"/>
                <a:cs typeface="Montserrat Medium"/>
                <a:sym typeface="Montserrat Medium"/>
              </a:rPr>
              <a:t> is a planned program of work that requires a definitive amount of time, effort, and planning to complete.</a:t>
            </a:r>
            <a:endParaRPr sz="2000">
              <a:solidFill>
                <a:srgbClr val="002060"/>
              </a:solidFill>
              <a:latin typeface="Montserrat Medium"/>
              <a:ea typeface="Montserrat Medium"/>
              <a:cs typeface="Montserrat Medium"/>
              <a:sym typeface="Montserrat Medium"/>
            </a:endParaRPr>
          </a:p>
        </p:txBody>
      </p:sp>
      <p:pic>
        <p:nvPicPr>
          <p:cNvPr id="268" name="Google Shape;268;p30"/>
          <p:cNvPicPr preferRelativeResize="0"/>
          <p:nvPr/>
        </p:nvPicPr>
        <p:blipFill>
          <a:blip r:embed="rId3">
            <a:alphaModFix/>
          </a:blip>
          <a:stretch>
            <a:fillRect/>
          </a:stretch>
        </p:blipFill>
        <p:spPr>
          <a:xfrm>
            <a:off x="455075" y="1108807"/>
            <a:ext cx="901400" cy="901387"/>
          </a:xfrm>
          <a:prstGeom prst="rect">
            <a:avLst/>
          </a:prstGeom>
          <a:noFill/>
          <a:ln>
            <a:noFill/>
          </a:ln>
        </p:spPr>
      </p:pic>
      <p:pic>
        <p:nvPicPr>
          <p:cNvPr id="269" name="Google Shape;269;p30"/>
          <p:cNvPicPr preferRelativeResize="0"/>
          <p:nvPr/>
        </p:nvPicPr>
        <p:blipFill>
          <a:blip r:embed="rId4">
            <a:alphaModFix/>
          </a:blip>
          <a:stretch>
            <a:fillRect/>
          </a:stretch>
        </p:blipFill>
        <p:spPr>
          <a:xfrm>
            <a:off x="1168950" y="2541463"/>
            <a:ext cx="961925" cy="961925"/>
          </a:xfrm>
          <a:prstGeom prst="rect">
            <a:avLst/>
          </a:prstGeom>
          <a:noFill/>
          <a:ln>
            <a:noFill/>
          </a:ln>
        </p:spPr>
      </p:pic>
      <p:pic>
        <p:nvPicPr>
          <p:cNvPr id="270" name="Google Shape;270;p30"/>
          <p:cNvPicPr preferRelativeResize="0"/>
          <p:nvPr/>
        </p:nvPicPr>
        <p:blipFill>
          <a:blip r:embed="rId5">
            <a:alphaModFix/>
          </a:blip>
          <a:stretch>
            <a:fillRect/>
          </a:stretch>
        </p:blipFill>
        <p:spPr>
          <a:xfrm>
            <a:off x="4278150" y="2668274"/>
            <a:ext cx="901400" cy="835125"/>
          </a:xfrm>
          <a:prstGeom prst="rect">
            <a:avLst/>
          </a:prstGeom>
          <a:noFill/>
          <a:ln>
            <a:noFill/>
          </a:ln>
        </p:spPr>
      </p:pic>
      <p:sp>
        <p:nvSpPr>
          <p:cNvPr id="271" name="Google Shape;271;p30"/>
          <p:cNvSpPr txBox="1"/>
          <p:nvPr/>
        </p:nvSpPr>
        <p:spPr>
          <a:xfrm>
            <a:off x="227913" y="3656925"/>
            <a:ext cx="2844000" cy="468600"/>
          </a:xfrm>
          <a:prstGeom prst="rect">
            <a:avLst/>
          </a:prstGeom>
          <a:noFill/>
          <a:ln>
            <a:noFill/>
          </a:ln>
        </p:spPr>
        <p:txBody>
          <a:bodyPr spcFirstLastPara="1" wrap="square" lIns="91425" tIns="91425" rIns="91425" bIns="91425" anchor="ctr" anchorCtr="0">
            <a:noAutofit/>
          </a:bodyPr>
          <a:lstStyle/>
          <a:p>
            <a:pPr marL="0" lvl="0" indent="0" algn="ctr" rtl="0">
              <a:lnSpc>
                <a:spcPct val="125000"/>
              </a:lnSpc>
              <a:spcBef>
                <a:spcPts val="1100"/>
              </a:spcBef>
              <a:spcAft>
                <a:spcPts val="1100"/>
              </a:spcAft>
              <a:buNone/>
            </a:pPr>
            <a:r>
              <a:rPr lang="tr-TR" sz="2200">
                <a:solidFill>
                  <a:srgbClr val="0B5394"/>
                </a:solidFill>
                <a:latin typeface="Raleway"/>
                <a:ea typeface="Raleway"/>
                <a:cs typeface="Raleway"/>
                <a:sym typeface="Raleway"/>
              </a:rPr>
              <a:t>Goals &amp; Objectives</a:t>
            </a:r>
            <a:endParaRPr sz="100"/>
          </a:p>
        </p:txBody>
      </p:sp>
      <p:sp>
        <p:nvSpPr>
          <p:cNvPr id="272" name="Google Shape;272;p30"/>
          <p:cNvSpPr txBox="1"/>
          <p:nvPr/>
        </p:nvSpPr>
        <p:spPr>
          <a:xfrm>
            <a:off x="3423063" y="3656925"/>
            <a:ext cx="2844000" cy="468600"/>
          </a:xfrm>
          <a:prstGeom prst="rect">
            <a:avLst/>
          </a:prstGeom>
          <a:noFill/>
          <a:ln>
            <a:noFill/>
          </a:ln>
        </p:spPr>
        <p:txBody>
          <a:bodyPr spcFirstLastPara="1" wrap="square" lIns="91425" tIns="91425" rIns="91425" bIns="91425" anchor="ctr" anchorCtr="0">
            <a:noAutofit/>
          </a:bodyPr>
          <a:lstStyle/>
          <a:p>
            <a:pPr marL="0" lvl="0" indent="0" algn="ctr" rtl="0">
              <a:lnSpc>
                <a:spcPct val="125000"/>
              </a:lnSpc>
              <a:spcBef>
                <a:spcPts val="1100"/>
              </a:spcBef>
              <a:spcAft>
                <a:spcPts val="1100"/>
              </a:spcAft>
              <a:buNone/>
            </a:pPr>
            <a:r>
              <a:rPr lang="tr-TR" sz="2200">
                <a:solidFill>
                  <a:srgbClr val="0B5394"/>
                </a:solidFill>
                <a:latin typeface="Raleway"/>
                <a:ea typeface="Raleway"/>
                <a:cs typeface="Raleway"/>
                <a:sym typeface="Raleway"/>
              </a:rPr>
              <a:t>Fixed period of time</a:t>
            </a:r>
            <a:endParaRPr sz="100"/>
          </a:p>
        </p:txBody>
      </p:sp>
      <p:pic>
        <p:nvPicPr>
          <p:cNvPr id="273" name="Google Shape;273;p30"/>
          <p:cNvPicPr preferRelativeResize="0"/>
          <p:nvPr/>
        </p:nvPicPr>
        <p:blipFill>
          <a:blip r:embed="rId6">
            <a:alphaModFix/>
          </a:blip>
          <a:stretch>
            <a:fillRect/>
          </a:stretch>
        </p:blipFill>
        <p:spPr>
          <a:xfrm>
            <a:off x="7326825" y="2668275"/>
            <a:ext cx="835125" cy="835125"/>
          </a:xfrm>
          <a:prstGeom prst="rect">
            <a:avLst/>
          </a:prstGeom>
          <a:noFill/>
          <a:ln>
            <a:noFill/>
          </a:ln>
        </p:spPr>
      </p:pic>
      <p:pic>
        <p:nvPicPr>
          <p:cNvPr id="274" name="Google Shape;274;p30"/>
          <p:cNvPicPr preferRelativeResize="0"/>
          <p:nvPr/>
        </p:nvPicPr>
        <p:blipFill>
          <a:blip r:embed="rId7">
            <a:alphaModFix/>
          </a:blip>
          <a:stretch>
            <a:fillRect/>
          </a:stretch>
        </p:blipFill>
        <p:spPr>
          <a:xfrm>
            <a:off x="7823600" y="1179463"/>
            <a:ext cx="760075" cy="760075"/>
          </a:xfrm>
          <a:prstGeom prst="rect">
            <a:avLst/>
          </a:prstGeom>
          <a:noFill/>
          <a:ln>
            <a:noFill/>
          </a:ln>
        </p:spPr>
      </p:pic>
      <p:sp>
        <p:nvSpPr>
          <p:cNvPr id="275" name="Google Shape;275;p30"/>
          <p:cNvSpPr txBox="1"/>
          <p:nvPr/>
        </p:nvSpPr>
        <p:spPr>
          <a:xfrm>
            <a:off x="6618198" y="3656925"/>
            <a:ext cx="2318700" cy="468600"/>
          </a:xfrm>
          <a:prstGeom prst="rect">
            <a:avLst/>
          </a:prstGeom>
          <a:noFill/>
          <a:ln>
            <a:noFill/>
          </a:ln>
        </p:spPr>
        <p:txBody>
          <a:bodyPr spcFirstLastPara="1" wrap="square" lIns="91425" tIns="91425" rIns="91425" bIns="91425" anchor="ctr" anchorCtr="0">
            <a:noAutofit/>
          </a:bodyPr>
          <a:lstStyle/>
          <a:p>
            <a:pPr marL="0" lvl="0" indent="0" algn="ctr" rtl="0">
              <a:lnSpc>
                <a:spcPct val="125000"/>
              </a:lnSpc>
              <a:spcBef>
                <a:spcPts val="1100"/>
              </a:spcBef>
              <a:spcAft>
                <a:spcPts val="1100"/>
              </a:spcAft>
              <a:buNone/>
            </a:pPr>
            <a:r>
              <a:rPr lang="tr-TR" sz="2200">
                <a:solidFill>
                  <a:srgbClr val="0B5394"/>
                </a:solidFill>
                <a:latin typeface="Raleway"/>
                <a:ea typeface="Raleway"/>
                <a:cs typeface="Raleway"/>
                <a:sym typeface="Raleway"/>
              </a:rPr>
              <a:t>Certain budget</a:t>
            </a:r>
            <a:endParaRPr sz="100"/>
          </a:p>
        </p:txBody>
      </p:sp>
      <p:sp>
        <p:nvSpPr>
          <p:cNvPr id="276" name="Google Shape;276;p30"/>
          <p:cNvSpPr/>
          <p:nvPr/>
        </p:nvSpPr>
        <p:spPr>
          <a:xfrm>
            <a:off x="366450" y="4202850"/>
            <a:ext cx="8411100" cy="694200"/>
          </a:xfrm>
          <a:prstGeom prst="roundRect">
            <a:avLst>
              <a:gd name="adj" fmla="val 16667"/>
            </a:avLst>
          </a:prstGeom>
          <a:solidFill>
            <a:srgbClr val="FF0000"/>
          </a:solidFill>
          <a:ln w="2857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35999" marR="35999" lvl="0" indent="0" algn="ctr" rtl="0">
              <a:lnSpc>
                <a:spcPct val="110000"/>
              </a:lnSpc>
              <a:spcBef>
                <a:spcPts val="600"/>
              </a:spcBef>
              <a:spcAft>
                <a:spcPts val="0"/>
              </a:spcAft>
              <a:buNone/>
            </a:pPr>
            <a:r>
              <a:rPr lang="tr-TR" sz="2000">
                <a:solidFill>
                  <a:srgbClr val="FFFFFF"/>
                </a:solidFill>
                <a:latin typeface="Montserrat Medium"/>
                <a:ea typeface="Montserrat Medium"/>
                <a:cs typeface="Montserrat Medium"/>
                <a:sym typeface="Montserrat Medium"/>
              </a:rPr>
              <a:t>Agile approaches are a response to the need to modernize PM.</a:t>
            </a:r>
            <a:endParaRPr sz="2000">
              <a:solidFill>
                <a:srgbClr val="FFFFFF"/>
              </a:solidFill>
              <a:latin typeface="Montserrat Medium"/>
              <a:ea typeface="Montserrat Medium"/>
              <a:cs typeface="Montserrat Medium"/>
              <a:sym typeface="Montserrat Medium"/>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31"/>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tr-TR"/>
              <a:t>8</a:t>
            </a:fld>
            <a:endParaRPr/>
          </a:p>
        </p:txBody>
      </p:sp>
      <p:sp>
        <p:nvSpPr>
          <p:cNvPr id="282" name="Google Shape;282;p31"/>
          <p:cNvSpPr txBox="1"/>
          <p:nvPr/>
        </p:nvSpPr>
        <p:spPr>
          <a:xfrm>
            <a:off x="431800" y="173800"/>
            <a:ext cx="8411100" cy="6264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chemeClr val="accent2"/>
              </a:buClr>
              <a:buSzPts val="4800"/>
              <a:buFont typeface="Raleway SemiBold"/>
              <a:buNone/>
            </a:pPr>
            <a:r>
              <a:rPr lang="tr-TR" sz="4000">
                <a:solidFill>
                  <a:srgbClr val="741B47"/>
                </a:solidFill>
                <a:latin typeface="Raleway Medium"/>
                <a:ea typeface="Raleway Medium"/>
                <a:cs typeface="Raleway Medium"/>
                <a:sym typeface="Raleway Medium"/>
              </a:rPr>
              <a:t>The Origins of Modern PM</a:t>
            </a:r>
            <a:endParaRPr sz="4000" b="0" i="0" u="none" strike="noStrike" cap="none">
              <a:solidFill>
                <a:srgbClr val="741B47"/>
              </a:solidFill>
              <a:latin typeface="Raleway Medium"/>
              <a:ea typeface="Raleway Medium"/>
              <a:cs typeface="Raleway Medium"/>
              <a:sym typeface="Raleway Medium"/>
            </a:endParaRPr>
          </a:p>
        </p:txBody>
      </p:sp>
      <p:pic>
        <p:nvPicPr>
          <p:cNvPr id="283" name="Google Shape;283;p31"/>
          <p:cNvPicPr preferRelativeResize="0"/>
          <p:nvPr/>
        </p:nvPicPr>
        <p:blipFill>
          <a:blip r:embed="rId3">
            <a:alphaModFix/>
          </a:blip>
          <a:stretch>
            <a:fillRect/>
          </a:stretch>
        </p:blipFill>
        <p:spPr>
          <a:xfrm>
            <a:off x="717900" y="1620050"/>
            <a:ext cx="941347" cy="902500"/>
          </a:xfrm>
          <a:prstGeom prst="rect">
            <a:avLst/>
          </a:prstGeom>
          <a:noFill/>
          <a:ln>
            <a:noFill/>
          </a:ln>
        </p:spPr>
      </p:pic>
      <p:sp>
        <p:nvSpPr>
          <p:cNvPr id="284" name="Google Shape;284;p31"/>
          <p:cNvSpPr txBox="1"/>
          <p:nvPr/>
        </p:nvSpPr>
        <p:spPr>
          <a:xfrm>
            <a:off x="90025" y="2630075"/>
            <a:ext cx="3033000" cy="747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tr-TR" sz="1800">
                <a:solidFill>
                  <a:srgbClr val="0000FF"/>
                </a:solidFill>
                <a:latin typeface="Montserrat Medium"/>
                <a:ea typeface="Montserrat Medium"/>
                <a:cs typeface="Montserrat Medium"/>
                <a:sym typeface="Montserrat Medium"/>
              </a:rPr>
              <a:t>step-by-step manufacturing </a:t>
            </a:r>
            <a:endParaRPr sz="1800">
              <a:solidFill>
                <a:srgbClr val="0000FF"/>
              </a:solidFill>
              <a:latin typeface="Montserrat Medium"/>
              <a:ea typeface="Montserrat Medium"/>
              <a:cs typeface="Montserrat Medium"/>
              <a:sym typeface="Montserrat Medium"/>
            </a:endParaRPr>
          </a:p>
          <a:p>
            <a:pPr marL="0" lvl="0" indent="0" algn="ctr" rtl="0">
              <a:spcBef>
                <a:spcPts val="0"/>
              </a:spcBef>
              <a:spcAft>
                <a:spcPts val="0"/>
              </a:spcAft>
              <a:buNone/>
            </a:pPr>
            <a:r>
              <a:rPr lang="tr-TR" sz="1800">
                <a:solidFill>
                  <a:srgbClr val="0000FF"/>
                </a:solidFill>
                <a:latin typeface="Montserrat Medium"/>
                <a:ea typeface="Montserrat Medium"/>
                <a:cs typeface="Montserrat Medium"/>
                <a:sym typeface="Montserrat Medium"/>
              </a:rPr>
              <a:t>models</a:t>
            </a:r>
            <a:endParaRPr sz="1800">
              <a:solidFill>
                <a:srgbClr val="0000FF"/>
              </a:solidFill>
              <a:latin typeface="Montserrat Medium"/>
              <a:ea typeface="Montserrat Medium"/>
              <a:cs typeface="Montserrat Medium"/>
              <a:sym typeface="Montserrat Medium"/>
            </a:endParaRPr>
          </a:p>
        </p:txBody>
      </p:sp>
      <p:pic>
        <p:nvPicPr>
          <p:cNvPr id="285" name="Google Shape;285;p31"/>
          <p:cNvPicPr preferRelativeResize="0"/>
          <p:nvPr/>
        </p:nvPicPr>
        <p:blipFill>
          <a:blip r:embed="rId4">
            <a:alphaModFix/>
          </a:blip>
          <a:stretch>
            <a:fillRect/>
          </a:stretch>
        </p:blipFill>
        <p:spPr>
          <a:xfrm>
            <a:off x="1659250" y="1678288"/>
            <a:ext cx="747200" cy="747200"/>
          </a:xfrm>
          <a:prstGeom prst="rect">
            <a:avLst/>
          </a:prstGeom>
          <a:noFill/>
          <a:ln>
            <a:noFill/>
          </a:ln>
        </p:spPr>
      </p:pic>
      <p:sp>
        <p:nvSpPr>
          <p:cNvPr id="286" name="Google Shape;286;p31"/>
          <p:cNvSpPr/>
          <p:nvPr/>
        </p:nvSpPr>
        <p:spPr>
          <a:xfrm>
            <a:off x="620713" y="1070588"/>
            <a:ext cx="1971600" cy="468600"/>
          </a:xfrm>
          <a:prstGeom prst="roundRect">
            <a:avLst>
              <a:gd name="adj" fmla="val 16667"/>
            </a:avLst>
          </a:prstGeom>
          <a:solidFill>
            <a:srgbClr val="FFD966"/>
          </a:solidFill>
          <a:ln w="9525" cap="flat" cmpd="sng">
            <a:solidFill>
              <a:srgbClr val="757B8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10000"/>
              </a:lnSpc>
              <a:spcBef>
                <a:spcPts val="600"/>
              </a:spcBef>
              <a:spcAft>
                <a:spcPts val="0"/>
              </a:spcAft>
              <a:buNone/>
            </a:pPr>
            <a:r>
              <a:rPr lang="tr-TR" sz="1800">
                <a:solidFill>
                  <a:srgbClr val="741B47"/>
                </a:solidFill>
                <a:latin typeface="Montserrat SemiBold"/>
                <a:ea typeface="Montserrat SemiBold"/>
                <a:cs typeface="Montserrat SemiBold"/>
                <a:sym typeface="Montserrat SemiBold"/>
              </a:rPr>
              <a:t>WWII</a:t>
            </a:r>
            <a:endParaRPr sz="1800">
              <a:solidFill>
                <a:srgbClr val="741B47"/>
              </a:solidFill>
              <a:latin typeface="Montserrat SemiBold"/>
              <a:ea typeface="Montserrat SemiBold"/>
              <a:cs typeface="Montserrat SemiBold"/>
              <a:sym typeface="Montserrat SemiBold"/>
            </a:endParaRPr>
          </a:p>
        </p:txBody>
      </p:sp>
      <p:sp>
        <p:nvSpPr>
          <p:cNvPr id="287" name="Google Shape;287;p31"/>
          <p:cNvSpPr txBox="1"/>
          <p:nvPr/>
        </p:nvSpPr>
        <p:spPr>
          <a:xfrm>
            <a:off x="3025438" y="2603400"/>
            <a:ext cx="3033000" cy="564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tr-TR" sz="1800">
                <a:solidFill>
                  <a:srgbClr val="0000FF"/>
                </a:solidFill>
                <a:latin typeface="Montserrat Medium"/>
                <a:ea typeface="Montserrat Medium"/>
                <a:cs typeface="Montserrat Medium"/>
                <a:sym typeface="Montserrat Medium"/>
              </a:rPr>
              <a:t>manufacturing </a:t>
            </a:r>
            <a:endParaRPr sz="1800">
              <a:solidFill>
                <a:srgbClr val="0000FF"/>
              </a:solidFill>
              <a:latin typeface="Montserrat Medium"/>
              <a:ea typeface="Montserrat Medium"/>
              <a:cs typeface="Montserrat Medium"/>
              <a:sym typeface="Montserrat Medium"/>
            </a:endParaRPr>
          </a:p>
          <a:p>
            <a:pPr marL="0" lvl="0" indent="0" algn="ctr" rtl="0">
              <a:spcBef>
                <a:spcPts val="0"/>
              </a:spcBef>
              <a:spcAft>
                <a:spcPts val="0"/>
              </a:spcAft>
              <a:buNone/>
            </a:pPr>
            <a:r>
              <a:rPr lang="tr-TR" sz="1800">
                <a:solidFill>
                  <a:srgbClr val="0000FF"/>
                </a:solidFill>
                <a:latin typeface="Montserrat Medium"/>
                <a:ea typeface="Montserrat Medium"/>
                <a:cs typeface="Montserrat Medium"/>
                <a:sym typeface="Montserrat Medium"/>
              </a:rPr>
              <a:t>process</a:t>
            </a:r>
            <a:endParaRPr sz="1800">
              <a:solidFill>
                <a:srgbClr val="0000FF"/>
              </a:solidFill>
              <a:latin typeface="Montserrat Medium"/>
              <a:ea typeface="Montserrat Medium"/>
              <a:cs typeface="Montserrat Medium"/>
              <a:sym typeface="Montserrat Medium"/>
            </a:endParaRPr>
          </a:p>
        </p:txBody>
      </p:sp>
      <p:sp>
        <p:nvSpPr>
          <p:cNvPr id="288" name="Google Shape;288;p31"/>
          <p:cNvSpPr/>
          <p:nvPr/>
        </p:nvSpPr>
        <p:spPr>
          <a:xfrm>
            <a:off x="3556125" y="1070588"/>
            <a:ext cx="1971600" cy="468600"/>
          </a:xfrm>
          <a:prstGeom prst="roundRect">
            <a:avLst>
              <a:gd name="adj" fmla="val 16667"/>
            </a:avLst>
          </a:prstGeom>
          <a:solidFill>
            <a:srgbClr val="FFD966"/>
          </a:solidFill>
          <a:ln w="9525" cap="flat" cmpd="sng">
            <a:solidFill>
              <a:srgbClr val="757B8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10000"/>
              </a:lnSpc>
              <a:spcBef>
                <a:spcPts val="600"/>
              </a:spcBef>
              <a:spcAft>
                <a:spcPts val="0"/>
              </a:spcAft>
              <a:buNone/>
            </a:pPr>
            <a:r>
              <a:rPr lang="tr-TR" sz="1800">
                <a:solidFill>
                  <a:srgbClr val="741B47"/>
                </a:solidFill>
                <a:latin typeface="Montserrat SemiBold"/>
                <a:ea typeface="Montserrat SemiBold"/>
                <a:cs typeface="Montserrat SemiBold"/>
                <a:sym typeface="Montserrat SemiBold"/>
              </a:rPr>
              <a:t>1940-1950’s</a:t>
            </a:r>
            <a:endParaRPr sz="1800">
              <a:solidFill>
                <a:srgbClr val="741B47"/>
              </a:solidFill>
              <a:latin typeface="Montserrat SemiBold"/>
              <a:ea typeface="Montserrat SemiBold"/>
              <a:cs typeface="Montserrat SemiBold"/>
              <a:sym typeface="Montserrat SemiBold"/>
            </a:endParaRPr>
          </a:p>
        </p:txBody>
      </p:sp>
      <p:pic>
        <p:nvPicPr>
          <p:cNvPr id="289" name="Google Shape;289;p31"/>
          <p:cNvPicPr preferRelativeResize="0"/>
          <p:nvPr/>
        </p:nvPicPr>
        <p:blipFill>
          <a:blip r:embed="rId5">
            <a:alphaModFix/>
          </a:blip>
          <a:stretch>
            <a:fillRect/>
          </a:stretch>
        </p:blipFill>
        <p:spPr>
          <a:xfrm>
            <a:off x="4052200" y="1500412"/>
            <a:ext cx="1110175" cy="1110175"/>
          </a:xfrm>
          <a:prstGeom prst="rect">
            <a:avLst/>
          </a:prstGeom>
          <a:noFill/>
          <a:ln>
            <a:noFill/>
          </a:ln>
        </p:spPr>
      </p:pic>
      <p:sp>
        <p:nvSpPr>
          <p:cNvPr id="290" name="Google Shape;290;p31"/>
          <p:cNvSpPr txBox="1"/>
          <p:nvPr/>
        </p:nvSpPr>
        <p:spPr>
          <a:xfrm>
            <a:off x="6146725" y="2622825"/>
            <a:ext cx="3033000" cy="564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tr-TR" sz="1800">
                <a:solidFill>
                  <a:srgbClr val="0000FF"/>
                </a:solidFill>
                <a:latin typeface="Montserrat Medium"/>
                <a:ea typeface="Montserrat Medium"/>
                <a:cs typeface="Montserrat Medium"/>
                <a:sym typeface="Montserrat Medium"/>
              </a:rPr>
              <a:t>waterfall </a:t>
            </a:r>
            <a:endParaRPr sz="1800">
              <a:solidFill>
                <a:srgbClr val="0000FF"/>
              </a:solidFill>
              <a:latin typeface="Montserrat Medium"/>
              <a:ea typeface="Montserrat Medium"/>
              <a:cs typeface="Montserrat Medium"/>
              <a:sym typeface="Montserrat Medium"/>
            </a:endParaRPr>
          </a:p>
          <a:p>
            <a:pPr marL="0" lvl="0" indent="0" algn="ctr" rtl="0">
              <a:spcBef>
                <a:spcPts val="0"/>
              </a:spcBef>
              <a:spcAft>
                <a:spcPts val="0"/>
              </a:spcAft>
              <a:buNone/>
            </a:pPr>
            <a:r>
              <a:rPr lang="tr-TR" sz="1800">
                <a:solidFill>
                  <a:srgbClr val="0000FF"/>
                </a:solidFill>
                <a:latin typeface="Montserrat Medium"/>
                <a:ea typeface="Montserrat Medium"/>
                <a:cs typeface="Montserrat Medium"/>
                <a:sym typeface="Montserrat Medium"/>
              </a:rPr>
              <a:t>model</a:t>
            </a:r>
            <a:endParaRPr sz="1800">
              <a:solidFill>
                <a:srgbClr val="0000FF"/>
              </a:solidFill>
              <a:latin typeface="Montserrat Medium"/>
              <a:ea typeface="Montserrat Medium"/>
              <a:cs typeface="Montserrat Medium"/>
              <a:sym typeface="Montserrat Medium"/>
            </a:endParaRPr>
          </a:p>
        </p:txBody>
      </p:sp>
      <p:sp>
        <p:nvSpPr>
          <p:cNvPr id="291" name="Google Shape;291;p31"/>
          <p:cNvSpPr/>
          <p:nvPr/>
        </p:nvSpPr>
        <p:spPr>
          <a:xfrm>
            <a:off x="6677413" y="1070588"/>
            <a:ext cx="1971600" cy="468600"/>
          </a:xfrm>
          <a:prstGeom prst="roundRect">
            <a:avLst>
              <a:gd name="adj" fmla="val 16667"/>
            </a:avLst>
          </a:prstGeom>
          <a:solidFill>
            <a:srgbClr val="FFD966"/>
          </a:solidFill>
          <a:ln w="9525" cap="flat" cmpd="sng">
            <a:solidFill>
              <a:srgbClr val="757B8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10000"/>
              </a:lnSpc>
              <a:spcBef>
                <a:spcPts val="600"/>
              </a:spcBef>
              <a:spcAft>
                <a:spcPts val="0"/>
              </a:spcAft>
              <a:buNone/>
            </a:pPr>
            <a:r>
              <a:rPr lang="tr-TR" sz="1800">
                <a:solidFill>
                  <a:srgbClr val="741B47"/>
                </a:solidFill>
                <a:latin typeface="Montserrat SemiBold"/>
                <a:ea typeface="Montserrat SemiBold"/>
                <a:cs typeface="Montserrat SemiBold"/>
                <a:sym typeface="Montserrat SemiBold"/>
              </a:rPr>
              <a:t>after 1970’s</a:t>
            </a:r>
            <a:endParaRPr sz="1800">
              <a:solidFill>
                <a:srgbClr val="741B47"/>
              </a:solidFill>
              <a:latin typeface="Montserrat SemiBold"/>
              <a:ea typeface="Montserrat SemiBold"/>
              <a:cs typeface="Montserrat SemiBold"/>
              <a:sym typeface="Montserrat SemiBold"/>
            </a:endParaRPr>
          </a:p>
        </p:txBody>
      </p:sp>
      <p:pic>
        <p:nvPicPr>
          <p:cNvPr id="292" name="Google Shape;292;p31"/>
          <p:cNvPicPr preferRelativeResize="0"/>
          <p:nvPr/>
        </p:nvPicPr>
        <p:blipFill>
          <a:blip r:embed="rId6">
            <a:alphaModFix/>
          </a:blip>
          <a:stretch>
            <a:fillRect/>
          </a:stretch>
        </p:blipFill>
        <p:spPr>
          <a:xfrm>
            <a:off x="7192550" y="1620050"/>
            <a:ext cx="941350" cy="941350"/>
          </a:xfrm>
          <a:prstGeom prst="rect">
            <a:avLst/>
          </a:prstGeom>
          <a:noFill/>
          <a:ln>
            <a:noFill/>
          </a:ln>
        </p:spPr>
      </p:pic>
      <p:sp>
        <p:nvSpPr>
          <p:cNvPr id="293" name="Google Shape;293;p31"/>
          <p:cNvSpPr/>
          <p:nvPr/>
        </p:nvSpPr>
        <p:spPr>
          <a:xfrm>
            <a:off x="493950" y="3668725"/>
            <a:ext cx="8156100" cy="902400"/>
          </a:xfrm>
          <a:prstGeom prst="roundRect">
            <a:avLst>
              <a:gd name="adj" fmla="val 16667"/>
            </a:avLst>
          </a:prstGeom>
          <a:solidFill>
            <a:srgbClr val="EAD1DC"/>
          </a:solidFill>
          <a:ln w="9525" cap="flat" cmpd="sng">
            <a:solidFill>
              <a:srgbClr val="757B89"/>
            </a:solidFill>
            <a:prstDash val="solid"/>
            <a:round/>
            <a:headEnd type="none" w="sm" len="sm"/>
            <a:tailEnd type="none" w="sm" len="sm"/>
          </a:ln>
        </p:spPr>
        <p:txBody>
          <a:bodyPr spcFirstLastPara="1" wrap="square" lIns="91425" tIns="91425" rIns="91425" bIns="91425" anchor="ctr" anchorCtr="0">
            <a:noAutofit/>
          </a:bodyPr>
          <a:lstStyle/>
          <a:p>
            <a:pPr marL="35999" marR="35999" lvl="0" indent="0" algn="ctr" rtl="0">
              <a:lnSpc>
                <a:spcPct val="110000"/>
              </a:lnSpc>
              <a:spcBef>
                <a:spcPts val="600"/>
              </a:spcBef>
              <a:spcAft>
                <a:spcPts val="0"/>
              </a:spcAft>
              <a:buNone/>
            </a:pPr>
            <a:r>
              <a:rPr lang="tr-TR" sz="2000">
                <a:solidFill>
                  <a:srgbClr val="002060"/>
                </a:solidFill>
                <a:latin typeface="Montserrat Medium"/>
                <a:ea typeface="Montserrat Medium"/>
                <a:cs typeface="Montserrat Medium"/>
                <a:sym typeface="Montserrat Medium"/>
              </a:rPr>
              <a:t>On waterfall projects, you move to the next phase only when the prior one is complete — hence, the name waterfall.</a:t>
            </a:r>
            <a:endParaRPr sz="2000">
              <a:solidFill>
                <a:srgbClr val="002060"/>
              </a:solidFill>
              <a:latin typeface="Montserrat Medium"/>
              <a:ea typeface="Montserrat Medium"/>
              <a:cs typeface="Montserrat Medium"/>
              <a:sym typeface="Montserrat Medium"/>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6EABCD"/>
        </a:solidFill>
        <a:effectLst/>
      </p:bgPr>
    </p:bg>
    <p:spTree>
      <p:nvGrpSpPr>
        <p:cNvPr id="1" name="Shape 297"/>
        <p:cNvGrpSpPr/>
        <p:nvPr/>
      </p:nvGrpSpPr>
      <p:grpSpPr>
        <a:xfrm>
          <a:off x="0" y="0"/>
          <a:ext cx="0" cy="0"/>
          <a:chOff x="0" y="0"/>
          <a:chExt cx="0" cy="0"/>
        </a:xfrm>
      </p:grpSpPr>
      <p:sp>
        <p:nvSpPr>
          <p:cNvPr id="298" name="Google Shape;298;p32"/>
          <p:cNvSpPr/>
          <p:nvPr/>
        </p:nvSpPr>
        <p:spPr>
          <a:xfrm>
            <a:off x="220050" y="255025"/>
            <a:ext cx="8703900" cy="44754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32"/>
          <p:cNvSpPr txBox="1"/>
          <p:nvPr/>
        </p:nvSpPr>
        <p:spPr>
          <a:xfrm>
            <a:off x="956400" y="2211375"/>
            <a:ext cx="3129900" cy="773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tr-TR" sz="6000">
                <a:solidFill>
                  <a:srgbClr val="FFFFFF"/>
                </a:solidFill>
                <a:latin typeface="Proxima Nova Semibold"/>
                <a:ea typeface="Proxima Nova Semibold"/>
                <a:cs typeface="Proxima Nova Semibold"/>
                <a:sym typeface="Proxima Nova Semibold"/>
              </a:rPr>
              <a:t>True</a:t>
            </a:r>
            <a:endParaRPr sz="6000">
              <a:solidFill>
                <a:srgbClr val="FFFFFF"/>
              </a:solidFill>
              <a:latin typeface="Proxima Nova Semibold"/>
              <a:ea typeface="Proxima Nova Semibold"/>
              <a:cs typeface="Proxima Nova Semibold"/>
              <a:sym typeface="Proxima Nova Semibold"/>
            </a:endParaRPr>
          </a:p>
        </p:txBody>
      </p:sp>
      <p:sp>
        <p:nvSpPr>
          <p:cNvPr id="300" name="Google Shape;300;p32"/>
          <p:cNvSpPr txBox="1"/>
          <p:nvPr/>
        </p:nvSpPr>
        <p:spPr>
          <a:xfrm>
            <a:off x="5113875" y="2235575"/>
            <a:ext cx="3129600" cy="773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tr-TR" sz="6000">
                <a:solidFill>
                  <a:srgbClr val="FFFFFF"/>
                </a:solidFill>
                <a:latin typeface="Proxima Nova Semibold"/>
                <a:ea typeface="Proxima Nova Semibold"/>
                <a:cs typeface="Proxima Nova Semibold"/>
                <a:sym typeface="Proxima Nova Semibold"/>
              </a:rPr>
              <a:t>False</a:t>
            </a:r>
            <a:endParaRPr sz="6000">
              <a:solidFill>
                <a:srgbClr val="FFFFFF"/>
              </a:solidFill>
              <a:latin typeface="Proxima Nova Semibold"/>
              <a:ea typeface="Proxima Nova Semibold"/>
              <a:cs typeface="Proxima Nova Semibold"/>
              <a:sym typeface="Proxima Nova Semibold"/>
            </a:endParaRPr>
          </a:p>
        </p:txBody>
      </p:sp>
      <p:pic>
        <p:nvPicPr>
          <p:cNvPr id="301" name="Google Shape;301;p32">
            <a:hlinkClick r:id="rId3"/>
          </p:cNvPr>
          <p:cNvPicPr preferRelativeResize="0"/>
          <p:nvPr/>
        </p:nvPicPr>
        <p:blipFill>
          <a:blip r:embed="rId4">
            <a:alphaModFix/>
          </a:blip>
          <a:stretch>
            <a:fillRect/>
          </a:stretch>
        </p:blipFill>
        <p:spPr>
          <a:xfrm>
            <a:off x="0" y="4429125"/>
            <a:ext cx="9144000" cy="714375"/>
          </a:xfrm>
          <a:prstGeom prst="rect">
            <a:avLst/>
          </a:prstGeom>
          <a:noFill/>
          <a:ln>
            <a:noFill/>
          </a:ln>
        </p:spPr>
      </p:pic>
      <p:sp>
        <p:nvSpPr>
          <p:cNvPr id="302" name="Google Shape;302;p32">
            <a:hlinkClick r:id="rId5"/>
          </p:cNvPr>
          <p:cNvSpPr/>
          <p:nvPr/>
        </p:nvSpPr>
        <p:spPr>
          <a:xfrm>
            <a:off x="0" y="5207000"/>
            <a:ext cx="12600" cy="12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32"/>
          <p:cNvSpPr/>
          <p:nvPr/>
        </p:nvSpPr>
        <p:spPr>
          <a:xfrm>
            <a:off x="593100" y="2322000"/>
            <a:ext cx="7957800" cy="2048700"/>
          </a:xfrm>
          <a:prstGeom prst="roundRect">
            <a:avLst>
              <a:gd name="adj" fmla="val 16667"/>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04" name="Google Shape;304;p32"/>
          <p:cNvPicPr preferRelativeResize="0"/>
          <p:nvPr/>
        </p:nvPicPr>
        <p:blipFill>
          <a:blip r:embed="rId6">
            <a:alphaModFix/>
          </a:blip>
          <a:stretch>
            <a:fillRect/>
          </a:stretch>
        </p:blipFill>
        <p:spPr>
          <a:xfrm>
            <a:off x="3669328" y="331225"/>
            <a:ext cx="1805350" cy="1805350"/>
          </a:xfrm>
          <a:prstGeom prst="rect">
            <a:avLst/>
          </a:prstGeom>
          <a:noFill/>
          <a:ln>
            <a:noFill/>
          </a:ln>
        </p:spPr>
      </p:pic>
      <p:sp>
        <p:nvSpPr>
          <p:cNvPr id="305" name="Google Shape;305;p32"/>
          <p:cNvSpPr txBox="1">
            <a:spLocks noGrp="1"/>
          </p:cNvSpPr>
          <p:nvPr>
            <p:ph type="title"/>
          </p:nvPr>
        </p:nvSpPr>
        <p:spPr>
          <a:xfrm>
            <a:off x="821550" y="2512350"/>
            <a:ext cx="5594400" cy="1668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tr-TR" sz="3200">
                <a:solidFill>
                  <a:srgbClr val="0A3534"/>
                </a:solidFill>
                <a:latin typeface="Proxima Nova Semibold"/>
                <a:ea typeface="Proxima Nova Semibold"/>
                <a:cs typeface="Proxima Nova Semibold"/>
                <a:sym typeface="Proxima Nova Semibold"/>
              </a:rPr>
              <a:t>We can say that the Waterfall model is a traditional one.</a:t>
            </a:r>
            <a:endParaRPr sz="3200">
              <a:solidFill>
                <a:srgbClr val="0A3534"/>
              </a:solidFill>
              <a:latin typeface="Proxima Nova Semibold"/>
              <a:ea typeface="Proxima Nova Semibold"/>
              <a:cs typeface="Proxima Nova Semibold"/>
              <a:sym typeface="Proxima Nova Semibold"/>
            </a:endParaRPr>
          </a:p>
        </p:txBody>
      </p:sp>
      <p:pic>
        <p:nvPicPr>
          <p:cNvPr id="306" name="Google Shape;306;p32"/>
          <p:cNvPicPr preferRelativeResize="0"/>
          <p:nvPr/>
        </p:nvPicPr>
        <p:blipFill>
          <a:blip r:embed="rId7">
            <a:alphaModFix/>
          </a:blip>
          <a:stretch>
            <a:fillRect/>
          </a:stretch>
        </p:blipFill>
        <p:spPr>
          <a:xfrm>
            <a:off x="5930675" y="2404206"/>
            <a:ext cx="2512426" cy="1884300"/>
          </a:xfrm>
          <a:prstGeom prst="rect">
            <a:avLst/>
          </a:prstGeom>
          <a:noFill/>
          <a:ln>
            <a:noFill/>
          </a:ln>
        </p:spPr>
      </p:pic>
    </p:spTree>
  </p:cSld>
  <p:clrMapOvr>
    <a:masterClrMapping/>
  </p:clrMapOvr>
</p:sld>
</file>

<file path=ppt/theme/theme1.xml><?xml version="1.0" encoding="utf-8"?>
<a:theme xmlns:a="http://schemas.openxmlformats.org/drawingml/2006/main" name="Gaoler template">
  <a:themeElements>
    <a:clrScheme name="Custom 347">
      <a:dk1>
        <a:srgbClr val="3A3F50"/>
      </a:dk1>
      <a:lt1>
        <a:srgbClr val="FFFFFF"/>
      </a:lt1>
      <a:dk2>
        <a:srgbClr val="757B89"/>
      </a:dk2>
      <a:lt2>
        <a:srgbClr val="E9EAF2"/>
      </a:lt2>
      <a:accent1>
        <a:srgbClr val="00B5DD"/>
      </a:accent1>
      <a:accent2>
        <a:srgbClr val="007BB9"/>
      </a:accent2>
      <a:accent3>
        <a:srgbClr val="8C50FF"/>
      </a:accent3>
      <a:accent4>
        <a:srgbClr val="FF4D4D"/>
      </a:accent4>
      <a:accent5>
        <a:srgbClr val="F9CB07"/>
      </a:accent5>
      <a:accent6>
        <a:srgbClr val="A6CE28"/>
      </a:accent6>
      <a:hlink>
        <a:srgbClr val="007BB9"/>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Gaoler template">
  <a:themeElements>
    <a:clrScheme name="Custom 347">
      <a:dk1>
        <a:srgbClr val="3A3F50"/>
      </a:dk1>
      <a:lt1>
        <a:srgbClr val="FFFFFF"/>
      </a:lt1>
      <a:dk2>
        <a:srgbClr val="757B89"/>
      </a:dk2>
      <a:lt2>
        <a:srgbClr val="E9EAF2"/>
      </a:lt2>
      <a:accent1>
        <a:srgbClr val="00B5DD"/>
      </a:accent1>
      <a:accent2>
        <a:srgbClr val="007BB9"/>
      </a:accent2>
      <a:accent3>
        <a:srgbClr val="8C50FF"/>
      </a:accent3>
      <a:accent4>
        <a:srgbClr val="FF4D4D"/>
      </a:accent4>
      <a:accent5>
        <a:srgbClr val="F9CB07"/>
      </a:accent5>
      <a:accent6>
        <a:srgbClr val="A6CE28"/>
      </a:accent6>
      <a:hlink>
        <a:srgbClr val="007BB9"/>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44</TotalTime>
  <Words>6985</Words>
  <Application>Microsoft Office PowerPoint</Application>
  <PresentationFormat>On-screen Show (16:9)</PresentationFormat>
  <Paragraphs>801</Paragraphs>
  <Slides>63</Slides>
  <Notes>63</Notes>
  <HiddenSlides>0</HiddenSlides>
  <MMClips>0</MMClips>
  <ScaleCrop>false</ScaleCrop>
  <HeadingPairs>
    <vt:vector size="6" baseType="variant">
      <vt:variant>
        <vt:lpstr>Fonts Used</vt:lpstr>
      </vt:variant>
      <vt:variant>
        <vt:i4>19</vt:i4>
      </vt:variant>
      <vt:variant>
        <vt:lpstr>Theme</vt:lpstr>
      </vt:variant>
      <vt:variant>
        <vt:i4>3</vt:i4>
      </vt:variant>
      <vt:variant>
        <vt:lpstr>Slide Titles</vt:lpstr>
      </vt:variant>
      <vt:variant>
        <vt:i4>63</vt:i4>
      </vt:variant>
    </vt:vector>
  </HeadingPairs>
  <TitlesOfParts>
    <vt:vector size="85" baseType="lpstr">
      <vt:lpstr>Barlow Light</vt:lpstr>
      <vt:lpstr>Montserrat</vt:lpstr>
      <vt:lpstr>Arial</vt:lpstr>
      <vt:lpstr>Montserrat SemiBold</vt:lpstr>
      <vt:lpstr>Raleway SemiBold</vt:lpstr>
      <vt:lpstr>Times New Roman</vt:lpstr>
      <vt:lpstr>Georgia</vt:lpstr>
      <vt:lpstr>Montserrat Medium</vt:lpstr>
      <vt:lpstr>Calibri</vt:lpstr>
      <vt:lpstr>Staatliches</vt:lpstr>
      <vt:lpstr>Montserrat ExtraBold</vt:lpstr>
      <vt:lpstr>Proxima Nova</vt:lpstr>
      <vt:lpstr>Raleway</vt:lpstr>
      <vt:lpstr>Barlow Medium</vt:lpstr>
      <vt:lpstr>Roboto</vt:lpstr>
      <vt:lpstr>Raleway ExtraBold</vt:lpstr>
      <vt:lpstr>Raleway Medium</vt:lpstr>
      <vt:lpstr>Proxima Nova Semibold</vt:lpstr>
      <vt:lpstr>Barlow</vt:lpstr>
      <vt:lpstr>Gaoler template</vt:lpstr>
      <vt:lpstr>Gaoler template</vt:lpstr>
      <vt:lpstr>Simple Light</vt:lpstr>
      <vt:lpstr>Agile Session 1</vt:lpstr>
      <vt:lpstr>PowerPoint Presentation</vt:lpstr>
      <vt:lpstr>PowerPoint Presentation</vt:lpstr>
      <vt:lpstr>Table of Contents</vt:lpstr>
      <vt:lpstr>Modernizing Project Management</vt:lpstr>
      <vt:lpstr>Have you heard the Agile approach before?  What is your history about Agile?</vt:lpstr>
      <vt:lpstr>PowerPoint Presentation</vt:lpstr>
      <vt:lpstr>PowerPoint Presentation</vt:lpstr>
      <vt:lpstr>We can say that the Waterfall model is a traditional one.</vt:lpstr>
      <vt:lpstr>PowerPoint Presentation</vt:lpstr>
      <vt:lpstr>PowerPoint Presentation</vt:lpstr>
      <vt:lpstr>Agile Manifesto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Agile approaches can only be applied in software development, you can not use them for other types of products.</vt:lpstr>
      <vt:lpstr>PowerPoint Presentation</vt:lpstr>
      <vt:lpstr>PowerPoint Presentation</vt:lpstr>
      <vt:lpstr>Individuals and interactions over processes and tools Working software over comprehensive documentation …………………………..  over contract negotiation Responding to change over following a plan</vt:lpstr>
      <vt:lpstr>Agile Principles</vt:lpstr>
      <vt:lpstr>PowerPoint Presentation</vt:lpstr>
      <vt:lpstr>PowerPoint Presentation</vt:lpstr>
      <vt:lpstr>PowerPoint Presentation</vt:lpstr>
      <vt:lpstr>PowerPoint Presentation</vt:lpstr>
      <vt:lpstr>Satisfy the boss Welcome change Maintain simplicity Work together</vt:lpstr>
      <vt:lpstr>Overview of Agile Approach</vt:lpstr>
      <vt:lpstr>PowerPoint Presentation</vt:lpstr>
      <vt:lpstr>PowerPoint Presentation</vt:lpstr>
      <vt:lpstr>PowerPoint Presentation</vt:lpstr>
      <vt:lpstr>PowerPoint Presentation</vt:lpstr>
      <vt:lpstr>Agile Methods</vt:lpstr>
      <vt:lpstr>PowerPoint Presentation</vt:lpstr>
      <vt:lpstr>PowerPoint Presentation</vt:lpstr>
      <vt:lpstr>PowerPoint Presentation</vt:lpstr>
      <vt:lpstr>PowerPoint Presentation</vt:lpstr>
      <vt:lpstr>Scrum Overview</vt:lpstr>
      <vt:lpstr>PowerPoint Presentation</vt:lpstr>
      <vt:lpstr>PowerPoint Presentation</vt:lpstr>
      <vt:lpstr>PowerPoint Presentation</vt:lpstr>
      <vt:lpstr>PowerPoint Presentation</vt:lpstr>
      <vt:lpstr>PowerPoint Presentation</vt:lpstr>
      <vt:lpstr>What is Scrum?</vt:lpstr>
      <vt:lpstr>Scrum Roles</vt:lpstr>
      <vt:lpstr>PowerPoint Presentation</vt:lpstr>
      <vt:lpstr>PowerPoint Presentation</vt:lpstr>
      <vt:lpstr>PowerPoint Presentation</vt:lpstr>
      <vt:lpstr>PowerPoint Presentation</vt:lpstr>
      <vt:lpstr>PowerPoint Presentation</vt:lpstr>
      <vt:lpstr>PowerPoint Presentation</vt:lpstr>
      <vt:lpstr>Which one looks at the project from the customer's perspective?</vt:lpstr>
      <vt:lpstr>What is the role of the Scrum Master?</vt:lpstr>
      <vt:lpstr>PowerPoint Presentation</vt:lpstr>
      <vt:lpstr>PowerPoint Presentation</vt:lpstr>
      <vt:lpstr>PowerPoint Presentation</vt:lpstr>
      <vt:lpstr>PowerPoint Presentation</vt:lpstr>
      <vt:lpstr>What do we mean by a cross-functional Development Team?</vt:lpstr>
      <vt:lpstr>PowerPoint Presentation</vt:lpstr>
      <vt:lpstr>How well did you like this lesson?</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Agile Session 1</dc:title>
  <cp:lastModifiedBy>Murat Acar</cp:lastModifiedBy>
  <cp:revision>7</cp:revision>
  <dcterms:modified xsi:type="dcterms:W3CDTF">2022-03-04T17:42:26Z</dcterms:modified>
</cp:coreProperties>
</file>